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8" r:id="rId3"/>
    <p:sldId id="272" r:id="rId4"/>
    <p:sldId id="265" r:id="rId5"/>
    <p:sldId id="273" r:id="rId6"/>
    <p:sldId id="259" r:id="rId7"/>
    <p:sldId id="262" r:id="rId8"/>
    <p:sldId id="261" r:id="rId9"/>
    <p:sldId id="264" r:id="rId10"/>
    <p:sldId id="267" r:id="rId11"/>
    <p:sldId id="268" r:id="rId12"/>
    <p:sldId id="276" r:id="rId13"/>
    <p:sldId id="275" r:id="rId14"/>
    <p:sldId id="269" r:id="rId15"/>
    <p:sldId id="263" r:id="rId16"/>
    <p:sldId id="274" r:id="rId17"/>
    <p:sldId id="270" r:id="rId18"/>
    <p:sldId id="271" r:id="rId19"/>
    <p:sldId id="2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B21C4B-3754-48B3-8EFE-4A786E9473CB}" v="68" dt="2021-12-15T06:48:08.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5" d="100"/>
          <a:sy n="125" d="100"/>
        </p:scale>
        <p:origin x="60"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ano De Pasquale" userId="580984d4fb4e4621" providerId="LiveId" clId="{59B21C4B-3754-48B3-8EFE-4A786E9473CB}"/>
    <pc:docChg chg="undo custSel addSld delSld modSld">
      <pc:chgData name="Cristiano De Pasquale" userId="580984d4fb4e4621" providerId="LiveId" clId="{59B21C4B-3754-48B3-8EFE-4A786E9473CB}" dt="2022-03-07T17:10:05.383" v="6279" actId="20577"/>
      <pc:docMkLst>
        <pc:docMk/>
      </pc:docMkLst>
      <pc:sldChg chg="addSp delSp modSp mod">
        <pc:chgData name="Cristiano De Pasquale" userId="580984d4fb4e4621" providerId="LiveId" clId="{59B21C4B-3754-48B3-8EFE-4A786E9473CB}" dt="2021-12-10T08:31:24.801" v="1428" actId="20577"/>
        <pc:sldMkLst>
          <pc:docMk/>
          <pc:sldMk cId="3223642162" sldId="256"/>
        </pc:sldMkLst>
        <pc:spChg chg="mod">
          <ac:chgData name="Cristiano De Pasquale" userId="580984d4fb4e4621" providerId="LiveId" clId="{59B21C4B-3754-48B3-8EFE-4A786E9473CB}" dt="2021-12-10T08:31:24.801" v="1428" actId="20577"/>
          <ac:spMkLst>
            <pc:docMk/>
            <pc:sldMk cId="3223642162" sldId="256"/>
            <ac:spMk id="2" creationId="{166B3440-2995-43C9-9318-80474F61651F}"/>
          </ac:spMkLst>
        </pc:spChg>
        <pc:spChg chg="mod">
          <ac:chgData name="Cristiano De Pasquale" userId="580984d4fb4e4621" providerId="LiveId" clId="{59B21C4B-3754-48B3-8EFE-4A786E9473CB}" dt="2021-12-09T10:09:00.342" v="58" actId="207"/>
          <ac:spMkLst>
            <pc:docMk/>
            <pc:sldMk cId="3223642162" sldId="256"/>
            <ac:spMk id="3" creationId="{26AF6452-0ED4-4BF0-91D5-DF7426DA1406}"/>
          </ac:spMkLst>
        </pc:spChg>
        <pc:spChg chg="mod">
          <ac:chgData name="Cristiano De Pasquale" userId="580984d4fb4e4621" providerId="LiveId" clId="{59B21C4B-3754-48B3-8EFE-4A786E9473CB}" dt="2021-12-10T08:30:26.091" v="1415"/>
          <ac:spMkLst>
            <pc:docMk/>
            <pc:sldMk cId="3223642162" sldId="256"/>
            <ac:spMk id="8" creationId="{8FA37966-D7AB-4702-B8ED-A628EAA0ED35}"/>
          </ac:spMkLst>
        </pc:spChg>
        <pc:spChg chg="mod">
          <ac:chgData name="Cristiano De Pasquale" userId="580984d4fb4e4621" providerId="LiveId" clId="{59B21C4B-3754-48B3-8EFE-4A786E9473CB}" dt="2021-12-10T08:30:26.091" v="1415"/>
          <ac:spMkLst>
            <pc:docMk/>
            <pc:sldMk cId="3223642162" sldId="256"/>
            <ac:spMk id="10" creationId="{66928E85-D3FE-4AB9-99BA-BCF8DA7119AB}"/>
          </ac:spMkLst>
        </pc:spChg>
        <pc:grpChg chg="add del mod">
          <ac:chgData name="Cristiano De Pasquale" userId="580984d4fb4e4621" providerId="LiveId" clId="{59B21C4B-3754-48B3-8EFE-4A786E9473CB}" dt="2021-12-10T08:30:49.386" v="1416"/>
          <ac:grpSpMkLst>
            <pc:docMk/>
            <pc:sldMk cId="3223642162" sldId="256"/>
            <ac:grpSpMk id="7" creationId="{AD8C1935-16E4-43E3-B341-4BF5F1FC3CB5}"/>
          </ac:grpSpMkLst>
        </pc:grpChg>
        <pc:picChg chg="add mod">
          <ac:chgData name="Cristiano De Pasquale" userId="580984d4fb4e4621" providerId="LiveId" clId="{59B21C4B-3754-48B3-8EFE-4A786E9473CB}" dt="2021-12-10T08:30:54.308" v="1418" actId="1076"/>
          <ac:picMkLst>
            <pc:docMk/>
            <pc:sldMk cId="3223642162" sldId="256"/>
            <ac:picMk id="5" creationId="{D474FDD7-079D-4270-A699-05E322367988}"/>
          </ac:picMkLst>
        </pc:picChg>
      </pc:sldChg>
      <pc:sldChg chg="addSp modSp mod">
        <pc:chgData name="Cristiano De Pasquale" userId="580984d4fb4e4621" providerId="LiveId" clId="{59B21C4B-3754-48B3-8EFE-4A786E9473CB}" dt="2021-12-10T08:31:41.561" v="1449" actId="14100"/>
        <pc:sldMkLst>
          <pc:docMk/>
          <pc:sldMk cId="2564779488" sldId="258"/>
        </pc:sldMkLst>
        <pc:spChg chg="mod">
          <ac:chgData name="Cristiano De Pasquale" userId="580984d4fb4e4621" providerId="LiveId" clId="{59B21C4B-3754-48B3-8EFE-4A786E9473CB}" dt="2021-12-10T08:31:41.561" v="1449" actId="14100"/>
          <ac:spMkLst>
            <pc:docMk/>
            <pc:sldMk cId="2564779488" sldId="258"/>
            <ac:spMk id="2" creationId="{C7AD5A98-1EE7-40B4-9E4F-D38E1B4058F7}"/>
          </ac:spMkLst>
        </pc:spChg>
        <pc:spChg chg="add mod">
          <ac:chgData name="Cristiano De Pasquale" userId="580984d4fb4e4621" providerId="LiveId" clId="{59B21C4B-3754-48B3-8EFE-4A786E9473CB}" dt="2021-12-10T08:09:03.923" v="322" actId="1076"/>
          <ac:spMkLst>
            <pc:docMk/>
            <pc:sldMk cId="2564779488" sldId="258"/>
            <ac:spMk id="6" creationId="{4DCAC941-D9FE-47B0-B8CF-8DDADFD8FB9B}"/>
          </ac:spMkLst>
        </pc:spChg>
        <pc:picChg chg="mod">
          <ac:chgData name="Cristiano De Pasquale" userId="580984d4fb4e4621" providerId="LiveId" clId="{59B21C4B-3754-48B3-8EFE-4A786E9473CB}" dt="2021-12-10T08:09:07.225" v="323" actId="1076"/>
          <ac:picMkLst>
            <pc:docMk/>
            <pc:sldMk cId="2564779488" sldId="258"/>
            <ac:picMk id="5" creationId="{E73F127B-E6BC-4F03-952A-C167EF15EB40}"/>
          </ac:picMkLst>
        </pc:picChg>
        <pc:picChg chg="add mod">
          <ac:chgData name="Cristiano De Pasquale" userId="580984d4fb4e4621" providerId="LiveId" clId="{59B21C4B-3754-48B3-8EFE-4A786E9473CB}" dt="2021-12-10T08:30:57.463" v="1419"/>
          <ac:picMkLst>
            <pc:docMk/>
            <pc:sldMk cId="2564779488" sldId="258"/>
            <ac:picMk id="7" creationId="{1FD8CD6A-6B47-4E7E-ADDF-B7D1EFE50EE8}"/>
          </ac:picMkLst>
        </pc:picChg>
      </pc:sldChg>
      <pc:sldChg chg="addSp modSp mod">
        <pc:chgData name="Cristiano De Pasquale" userId="580984d4fb4e4621" providerId="LiveId" clId="{59B21C4B-3754-48B3-8EFE-4A786E9473CB}" dt="2021-12-10T08:40:41.623" v="1709" actId="20577"/>
        <pc:sldMkLst>
          <pc:docMk/>
          <pc:sldMk cId="2965852115" sldId="259"/>
        </pc:sldMkLst>
        <pc:spChg chg="mod">
          <ac:chgData name="Cristiano De Pasquale" userId="580984d4fb4e4621" providerId="LiveId" clId="{59B21C4B-3754-48B3-8EFE-4A786E9473CB}" dt="2021-12-10T08:32:24.475" v="1510" actId="20577"/>
          <ac:spMkLst>
            <pc:docMk/>
            <pc:sldMk cId="2965852115" sldId="259"/>
            <ac:spMk id="2" creationId="{C7AD5A98-1EE7-40B4-9E4F-D38E1B4058F7}"/>
          </ac:spMkLst>
        </pc:spChg>
        <pc:spChg chg="add mod">
          <ac:chgData name="Cristiano De Pasquale" userId="580984d4fb4e4621" providerId="LiveId" clId="{59B21C4B-3754-48B3-8EFE-4A786E9473CB}" dt="2021-12-10T08:40:41.623" v="1709" actId="20577"/>
          <ac:spMkLst>
            <pc:docMk/>
            <pc:sldMk cId="2965852115" sldId="259"/>
            <ac:spMk id="8" creationId="{035D4E30-9196-4EB4-82AB-631935AB03BE}"/>
          </ac:spMkLst>
        </pc:spChg>
        <pc:spChg chg="add mod">
          <ac:chgData name="Cristiano De Pasquale" userId="580984d4fb4e4621" providerId="LiveId" clId="{59B21C4B-3754-48B3-8EFE-4A786E9473CB}" dt="2021-12-10T08:22:38.133" v="1202" actId="122"/>
          <ac:spMkLst>
            <pc:docMk/>
            <pc:sldMk cId="2965852115" sldId="259"/>
            <ac:spMk id="9" creationId="{FBCACB71-6D3D-4231-932D-322CF5BC64BC}"/>
          </ac:spMkLst>
        </pc:spChg>
        <pc:spChg chg="add mod">
          <ac:chgData name="Cristiano De Pasquale" userId="580984d4fb4e4621" providerId="LiveId" clId="{59B21C4B-3754-48B3-8EFE-4A786E9473CB}" dt="2021-12-10T08:22:35.440" v="1201" actId="122"/>
          <ac:spMkLst>
            <pc:docMk/>
            <pc:sldMk cId="2965852115" sldId="259"/>
            <ac:spMk id="10" creationId="{BE28B990-E900-4ADA-B9AB-1FB412F84FD5}"/>
          </ac:spMkLst>
        </pc:spChg>
        <pc:picChg chg="mod">
          <ac:chgData name="Cristiano De Pasquale" userId="580984d4fb4e4621" providerId="LiveId" clId="{59B21C4B-3754-48B3-8EFE-4A786E9473CB}" dt="2021-12-10T08:21:35.483" v="1116" actId="1076"/>
          <ac:picMkLst>
            <pc:docMk/>
            <pc:sldMk cId="2965852115" sldId="259"/>
            <ac:picMk id="4" creationId="{8881CA0C-B7E5-49D9-B347-7FF078825FF4}"/>
          </ac:picMkLst>
        </pc:picChg>
        <pc:picChg chg="mod">
          <ac:chgData name="Cristiano De Pasquale" userId="580984d4fb4e4621" providerId="LiveId" clId="{59B21C4B-3754-48B3-8EFE-4A786E9473CB}" dt="2021-12-10T08:21:33.994" v="1115" actId="1076"/>
          <ac:picMkLst>
            <pc:docMk/>
            <pc:sldMk cId="2965852115" sldId="259"/>
            <ac:picMk id="7" creationId="{016CDBA1-1580-4995-823D-C295AA160831}"/>
          </ac:picMkLst>
        </pc:picChg>
        <pc:picChg chg="add mod">
          <ac:chgData name="Cristiano De Pasquale" userId="580984d4fb4e4621" providerId="LiveId" clId="{59B21C4B-3754-48B3-8EFE-4A786E9473CB}" dt="2021-12-10T08:31:03.025" v="1421"/>
          <ac:picMkLst>
            <pc:docMk/>
            <pc:sldMk cId="2965852115" sldId="259"/>
            <ac:picMk id="11" creationId="{3B1343BF-9C54-4515-9979-55D1D4E4095A}"/>
          </ac:picMkLst>
        </pc:picChg>
      </pc:sldChg>
      <pc:sldChg chg="addSp modSp">
        <pc:chgData name="Cristiano De Pasquale" userId="580984d4fb4e4621" providerId="LiveId" clId="{59B21C4B-3754-48B3-8EFE-4A786E9473CB}" dt="2021-12-10T08:31:16.380" v="1426"/>
        <pc:sldMkLst>
          <pc:docMk/>
          <pc:sldMk cId="468077675" sldId="260"/>
        </pc:sldMkLst>
        <pc:picChg chg="add mod">
          <ac:chgData name="Cristiano De Pasquale" userId="580984d4fb4e4621" providerId="LiveId" clId="{59B21C4B-3754-48B3-8EFE-4A786E9473CB}" dt="2021-12-10T08:31:16.380" v="1426"/>
          <ac:picMkLst>
            <pc:docMk/>
            <pc:sldMk cId="468077675" sldId="260"/>
            <ac:picMk id="3" creationId="{C8630751-7CAB-44C0-B37B-941FBB6557C2}"/>
          </ac:picMkLst>
        </pc:picChg>
      </pc:sldChg>
      <pc:sldChg chg="addSp modSp mod">
        <pc:chgData name="Cristiano De Pasquale" userId="580984d4fb4e4621" providerId="LiveId" clId="{59B21C4B-3754-48B3-8EFE-4A786E9473CB}" dt="2021-12-10T08:43:15.686" v="2092"/>
        <pc:sldMkLst>
          <pc:docMk/>
          <pc:sldMk cId="3204557146" sldId="261"/>
        </pc:sldMkLst>
        <pc:spChg chg="mod">
          <ac:chgData name="Cristiano De Pasquale" userId="580984d4fb4e4621" providerId="LiveId" clId="{59B21C4B-3754-48B3-8EFE-4A786E9473CB}" dt="2021-12-10T08:43:15.686" v="2092"/>
          <ac:spMkLst>
            <pc:docMk/>
            <pc:sldMk cId="3204557146" sldId="261"/>
            <ac:spMk id="2" creationId="{C7AD5A98-1EE7-40B4-9E4F-D38E1B4058F7}"/>
          </ac:spMkLst>
        </pc:spChg>
        <pc:spChg chg="add mod">
          <ac:chgData name="Cristiano De Pasquale" userId="580984d4fb4e4621" providerId="LiveId" clId="{59B21C4B-3754-48B3-8EFE-4A786E9473CB}" dt="2021-12-10T08:42:45.208" v="2089" actId="20577"/>
          <ac:spMkLst>
            <pc:docMk/>
            <pc:sldMk cId="3204557146" sldId="261"/>
            <ac:spMk id="6" creationId="{63B8870D-1CC2-4C2C-AAF6-7EA02117CCD3}"/>
          </ac:spMkLst>
        </pc:spChg>
        <pc:picChg chg="mod">
          <ac:chgData name="Cristiano De Pasquale" userId="580984d4fb4e4621" providerId="LiveId" clId="{59B21C4B-3754-48B3-8EFE-4A786E9473CB}" dt="2021-12-10T08:42:08.778" v="1978" actId="1076"/>
          <ac:picMkLst>
            <pc:docMk/>
            <pc:sldMk cId="3204557146" sldId="261"/>
            <ac:picMk id="4" creationId="{D852BE50-0B81-443E-9E15-45C081EC13B7}"/>
          </ac:picMkLst>
        </pc:picChg>
        <pc:picChg chg="add mod">
          <ac:chgData name="Cristiano De Pasquale" userId="580984d4fb4e4621" providerId="LiveId" clId="{59B21C4B-3754-48B3-8EFE-4A786E9473CB}" dt="2021-12-10T08:31:06.568" v="1423"/>
          <ac:picMkLst>
            <pc:docMk/>
            <pc:sldMk cId="3204557146" sldId="261"/>
            <ac:picMk id="5" creationId="{0328748C-9E52-4E18-9663-3A9510B34B47}"/>
          </ac:picMkLst>
        </pc:picChg>
      </pc:sldChg>
      <pc:sldChg chg="addSp modSp mod">
        <pc:chgData name="Cristiano De Pasquale" userId="580984d4fb4e4621" providerId="LiveId" clId="{59B21C4B-3754-48B3-8EFE-4A786E9473CB}" dt="2021-12-10T08:37:21.785" v="1676" actId="123"/>
        <pc:sldMkLst>
          <pc:docMk/>
          <pc:sldMk cId="421807089" sldId="262"/>
        </pc:sldMkLst>
        <pc:spChg chg="mod">
          <ac:chgData name="Cristiano De Pasquale" userId="580984d4fb4e4621" providerId="LiveId" clId="{59B21C4B-3754-48B3-8EFE-4A786E9473CB}" dt="2021-12-10T08:32:38.099" v="1535" actId="20577"/>
          <ac:spMkLst>
            <pc:docMk/>
            <pc:sldMk cId="421807089" sldId="262"/>
            <ac:spMk id="2" creationId="{C7AD5A98-1EE7-40B4-9E4F-D38E1B4058F7}"/>
          </ac:spMkLst>
        </pc:spChg>
        <pc:spChg chg="add mod">
          <ac:chgData name="Cristiano De Pasquale" userId="580984d4fb4e4621" providerId="LiveId" clId="{59B21C4B-3754-48B3-8EFE-4A786E9473CB}" dt="2021-12-10T08:37:21.785" v="1676" actId="123"/>
          <ac:spMkLst>
            <pc:docMk/>
            <pc:sldMk cId="421807089" sldId="262"/>
            <ac:spMk id="5" creationId="{4C543755-2721-437E-97C5-A6C8D18D4440}"/>
          </ac:spMkLst>
        </pc:spChg>
        <pc:picChg chg="mod">
          <ac:chgData name="Cristiano De Pasquale" userId="580984d4fb4e4621" providerId="LiveId" clId="{59B21C4B-3754-48B3-8EFE-4A786E9473CB}" dt="2021-12-10T08:30:06.380" v="1414" actId="1076"/>
          <ac:picMkLst>
            <pc:docMk/>
            <pc:sldMk cId="421807089" sldId="262"/>
            <ac:picMk id="4" creationId="{E97B99A4-8A40-4BEF-B1EC-912316D7D2F5}"/>
          </ac:picMkLst>
        </pc:picChg>
        <pc:picChg chg="add mod">
          <ac:chgData name="Cristiano De Pasquale" userId="580984d4fb4e4621" providerId="LiveId" clId="{59B21C4B-3754-48B3-8EFE-4A786E9473CB}" dt="2021-12-10T08:31:04.948" v="1422"/>
          <ac:picMkLst>
            <pc:docMk/>
            <pc:sldMk cId="421807089" sldId="262"/>
            <ac:picMk id="6" creationId="{79FFE24D-5655-49D8-AF21-BA2973D35A86}"/>
          </ac:picMkLst>
        </pc:picChg>
      </pc:sldChg>
      <pc:sldChg chg="addSp delSp modSp mod">
        <pc:chgData name="Cristiano De Pasquale" userId="580984d4fb4e4621" providerId="LiveId" clId="{59B21C4B-3754-48B3-8EFE-4A786E9473CB}" dt="2021-12-15T06:48:18.938" v="4719" actId="1076"/>
        <pc:sldMkLst>
          <pc:docMk/>
          <pc:sldMk cId="4052526423" sldId="263"/>
        </pc:sldMkLst>
        <pc:spChg chg="mod">
          <ac:chgData name="Cristiano De Pasquale" userId="580984d4fb4e4621" providerId="LiveId" clId="{59B21C4B-3754-48B3-8EFE-4A786E9473CB}" dt="2021-12-15T06:43:21.011" v="4359" actId="14100"/>
          <ac:spMkLst>
            <pc:docMk/>
            <pc:sldMk cId="4052526423" sldId="263"/>
            <ac:spMk id="2" creationId="{C7AD5A98-1EE7-40B4-9E4F-D38E1B4058F7}"/>
          </ac:spMkLst>
        </pc:spChg>
        <pc:spChg chg="add mod">
          <ac:chgData name="Cristiano De Pasquale" userId="580984d4fb4e4621" providerId="LiveId" clId="{59B21C4B-3754-48B3-8EFE-4A786E9473CB}" dt="2021-12-15T06:47:21.217" v="4659" actId="313"/>
          <ac:spMkLst>
            <pc:docMk/>
            <pc:sldMk cId="4052526423" sldId="263"/>
            <ac:spMk id="6" creationId="{993F9AAD-DF6F-4BA1-AE93-5DD9EC81A95B}"/>
          </ac:spMkLst>
        </pc:spChg>
        <pc:spChg chg="add mod">
          <ac:chgData name="Cristiano De Pasquale" userId="580984d4fb4e4621" providerId="LiveId" clId="{59B21C4B-3754-48B3-8EFE-4A786E9473CB}" dt="2021-12-15T06:48:15.975" v="4718" actId="1076"/>
          <ac:spMkLst>
            <pc:docMk/>
            <pc:sldMk cId="4052526423" sldId="263"/>
            <ac:spMk id="8" creationId="{9A96EE96-FB2E-4FF5-BE7E-49BBC13693B7}"/>
          </ac:spMkLst>
        </pc:spChg>
        <pc:grpChg chg="del mod">
          <ac:chgData name="Cristiano De Pasquale" userId="580984d4fb4e4621" providerId="LiveId" clId="{59B21C4B-3754-48B3-8EFE-4A786E9473CB}" dt="2021-12-13T17:06:45.859" v="2803"/>
          <ac:grpSpMkLst>
            <pc:docMk/>
            <pc:sldMk cId="4052526423" sldId="263"/>
            <ac:grpSpMk id="9" creationId="{6D14BD66-522F-4A39-BDEE-1BE8D745AABD}"/>
          </ac:grpSpMkLst>
        </pc:grpChg>
        <pc:grpChg chg="del mod">
          <ac:chgData name="Cristiano De Pasquale" userId="580984d4fb4e4621" providerId="LiveId" clId="{59B21C4B-3754-48B3-8EFE-4A786E9473CB}" dt="2021-12-13T17:06:45.859" v="2803"/>
          <ac:grpSpMkLst>
            <pc:docMk/>
            <pc:sldMk cId="4052526423" sldId="263"/>
            <ac:grpSpMk id="12" creationId="{2E29AF63-2B75-4CFD-8340-E45B77AC50D4}"/>
          </ac:grpSpMkLst>
        </pc:grpChg>
        <pc:grpChg chg="del mod">
          <ac:chgData name="Cristiano De Pasquale" userId="580984d4fb4e4621" providerId="LiveId" clId="{59B21C4B-3754-48B3-8EFE-4A786E9473CB}" dt="2021-12-13T17:06:49.374" v="2806"/>
          <ac:grpSpMkLst>
            <pc:docMk/>
            <pc:sldMk cId="4052526423" sldId="263"/>
            <ac:grpSpMk id="19" creationId="{320A2694-A9AE-4026-95D5-F3E5B4D32E4E}"/>
          </ac:grpSpMkLst>
        </pc:grpChg>
        <pc:grpChg chg="del mod">
          <ac:chgData name="Cristiano De Pasquale" userId="580984d4fb4e4621" providerId="LiveId" clId="{59B21C4B-3754-48B3-8EFE-4A786E9473CB}" dt="2021-12-13T17:08:09.934" v="2829"/>
          <ac:grpSpMkLst>
            <pc:docMk/>
            <pc:sldMk cId="4052526423" sldId="263"/>
            <ac:grpSpMk id="22" creationId="{E943C4DB-2678-46FE-A350-71477B409C58}"/>
          </ac:grpSpMkLst>
        </pc:grpChg>
        <pc:grpChg chg="del mod">
          <ac:chgData name="Cristiano De Pasquale" userId="580984d4fb4e4621" providerId="LiveId" clId="{59B21C4B-3754-48B3-8EFE-4A786E9473CB}" dt="2021-12-13T17:07:20.273" v="2814"/>
          <ac:grpSpMkLst>
            <pc:docMk/>
            <pc:sldMk cId="4052526423" sldId="263"/>
            <ac:grpSpMk id="28" creationId="{C2A4414A-C471-4677-832B-EA8AF3FB3F62}"/>
          </ac:grpSpMkLst>
        </pc:grpChg>
        <pc:grpChg chg="del mod">
          <ac:chgData name="Cristiano De Pasquale" userId="580984d4fb4e4621" providerId="LiveId" clId="{59B21C4B-3754-48B3-8EFE-4A786E9473CB}" dt="2021-12-13T17:07:27.871" v="2818"/>
          <ac:grpSpMkLst>
            <pc:docMk/>
            <pc:sldMk cId="4052526423" sldId="263"/>
            <ac:grpSpMk id="30" creationId="{3AA4F55A-2BC9-478B-8217-A2376CC06FBF}"/>
          </ac:grpSpMkLst>
        </pc:grpChg>
        <pc:grpChg chg="del mod">
          <ac:chgData name="Cristiano De Pasquale" userId="580984d4fb4e4621" providerId="LiveId" clId="{59B21C4B-3754-48B3-8EFE-4A786E9473CB}" dt="2021-12-13T17:07:29.846" v="2820"/>
          <ac:grpSpMkLst>
            <pc:docMk/>
            <pc:sldMk cId="4052526423" sldId="263"/>
            <ac:grpSpMk id="34" creationId="{B56C4767-47D2-44B9-83EF-32FCE112C229}"/>
          </ac:grpSpMkLst>
        </pc:grpChg>
        <pc:grpChg chg="del mod">
          <ac:chgData name="Cristiano De Pasquale" userId="580984d4fb4e4621" providerId="LiveId" clId="{59B21C4B-3754-48B3-8EFE-4A786E9473CB}" dt="2021-12-13T17:07:32.342" v="2824"/>
          <ac:grpSpMkLst>
            <pc:docMk/>
            <pc:sldMk cId="4052526423" sldId="263"/>
            <ac:grpSpMk id="36" creationId="{A9E856CB-44E9-408A-9776-EB3E98F61A99}"/>
          </ac:grpSpMkLst>
        </pc:grpChg>
        <pc:grpChg chg="del mod">
          <ac:chgData name="Cristiano De Pasquale" userId="580984d4fb4e4621" providerId="LiveId" clId="{59B21C4B-3754-48B3-8EFE-4A786E9473CB}" dt="2021-12-13T17:08:04.111" v="2827"/>
          <ac:grpSpMkLst>
            <pc:docMk/>
            <pc:sldMk cId="4052526423" sldId="263"/>
            <ac:grpSpMk id="40" creationId="{DAE1D4EC-7D6A-471E-9925-F1241B044F36}"/>
          </ac:grpSpMkLst>
        </pc:grpChg>
        <pc:grpChg chg="del mod">
          <ac:chgData name="Cristiano De Pasquale" userId="580984d4fb4e4621" providerId="LiveId" clId="{59B21C4B-3754-48B3-8EFE-4A786E9473CB}" dt="2021-12-13T17:08:17.130" v="2857"/>
          <ac:grpSpMkLst>
            <pc:docMk/>
            <pc:sldMk cId="4052526423" sldId="263"/>
            <ac:grpSpMk id="43" creationId="{85EF16CA-7D08-4B48-8F60-861B79E8BB36}"/>
          </ac:grpSpMkLst>
        </pc:grpChg>
        <pc:grpChg chg="del mod">
          <ac:chgData name="Cristiano De Pasquale" userId="580984d4fb4e4621" providerId="LiveId" clId="{59B21C4B-3754-48B3-8EFE-4A786E9473CB}" dt="2021-12-13T17:08:17.130" v="2855"/>
          <ac:grpSpMkLst>
            <pc:docMk/>
            <pc:sldMk cId="4052526423" sldId="263"/>
            <ac:grpSpMk id="45" creationId="{D1CBBBD5-695E-448A-A8BB-9EF2CCFC69EA}"/>
          </ac:grpSpMkLst>
        </pc:grpChg>
        <pc:picChg chg="add mod">
          <ac:chgData name="Cristiano De Pasquale" userId="580984d4fb4e4621" providerId="LiveId" clId="{59B21C4B-3754-48B3-8EFE-4A786E9473CB}" dt="2021-12-10T08:31:14.560" v="1425"/>
          <ac:picMkLst>
            <pc:docMk/>
            <pc:sldMk cId="4052526423" sldId="263"/>
            <ac:picMk id="3" creationId="{5E94A386-C81B-4E7A-9739-E42BBC760DE6}"/>
          </ac:picMkLst>
        </pc:picChg>
        <pc:picChg chg="add mod">
          <ac:chgData name="Cristiano De Pasquale" userId="580984d4fb4e4621" providerId="LiveId" clId="{59B21C4B-3754-48B3-8EFE-4A786E9473CB}" dt="2021-12-15T06:48:18.938" v="4719" actId="1076"/>
          <ac:picMkLst>
            <pc:docMk/>
            <pc:sldMk cId="4052526423" sldId="263"/>
            <ac:picMk id="7" creationId="{CA84CEF2-DDA1-4130-91E0-BCE38501FA96}"/>
          </ac:picMkLst>
        </pc:picChg>
        <pc:inkChg chg="add del">
          <ac:chgData name="Cristiano De Pasquale" userId="580984d4fb4e4621" providerId="LiveId" clId="{59B21C4B-3754-48B3-8EFE-4A786E9473CB}" dt="2021-12-13T17:08:17.129" v="2851"/>
          <ac:inkMkLst>
            <pc:docMk/>
            <pc:sldMk cId="4052526423" sldId="263"/>
            <ac:inkMk id="4" creationId="{92BCD9BD-5679-44FC-8A3C-0575036700B7}"/>
          </ac:inkMkLst>
        </pc:inkChg>
        <pc:inkChg chg="add">
          <ac:chgData name="Cristiano De Pasquale" userId="580984d4fb4e4621" providerId="LiveId" clId="{59B21C4B-3754-48B3-8EFE-4A786E9473CB}" dt="2021-12-13T17:06:19.068" v="2789" actId="9405"/>
          <ac:inkMkLst>
            <pc:docMk/>
            <pc:sldMk cId="4052526423" sldId="263"/>
            <ac:inkMk id="5" creationId="{E062F160-EA76-436B-909E-9E121B1794CA}"/>
          </ac:inkMkLst>
        </pc:inkChg>
        <pc:inkChg chg="add del mod">
          <ac:chgData name="Cristiano De Pasquale" userId="580984d4fb4e4621" providerId="LiveId" clId="{59B21C4B-3754-48B3-8EFE-4A786E9473CB}" dt="2021-12-13T17:08:17.125" v="2830"/>
          <ac:inkMkLst>
            <pc:docMk/>
            <pc:sldMk cId="4052526423" sldId="263"/>
            <ac:inkMk id="6" creationId="{031B1E9B-6684-4A8E-A601-99463F8918B8}"/>
          </ac:inkMkLst>
        </pc:inkChg>
        <pc:inkChg chg="add del mod">
          <ac:chgData name="Cristiano De Pasquale" userId="580984d4fb4e4621" providerId="LiveId" clId="{59B21C4B-3754-48B3-8EFE-4A786E9473CB}" dt="2021-12-13T17:08:17.130" v="2855"/>
          <ac:inkMkLst>
            <pc:docMk/>
            <pc:sldMk cId="4052526423" sldId="263"/>
            <ac:inkMk id="7" creationId="{EB1D0EBF-6EEA-49AF-98CA-55C903D29022}"/>
          </ac:inkMkLst>
        </pc:inkChg>
        <pc:inkChg chg="add del mod">
          <ac:chgData name="Cristiano De Pasquale" userId="580984d4fb4e4621" providerId="LiveId" clId="{59B21C4B-3754-48B3-8EFE-4A786E9473CB}" dt="2021-12-13T17:08:17.127" v="2833"/>
          <ac:inkMkLst>
            <pc:docMk/>
            <pc:sldMk cId="4052526423" sldId="263"/>
            <ac:inkMk id="8" creationId="{922BD389-16D9-49F3-8AE1-F0832A0346B1}"/>
          </ac:inkMkLst>
        </pc:inkChg>
        <pc:inkChg chg="add del mod">
          <ac:chgData name="Cristiano De Pasquale" userId="580984d4fb4e4621" providerId="LiveId" clId="{59B21C4B-3754-48B3-8EFE-4A786E9473CB}" dt="2021-12-13T17:08:17.128" v="2845"/>
          <ac:inkMkLst>
            <pc:docMk/>
            <pc:sldMk cId="4052526423" sldId="263"/>
            <ac:inkMk id="10" creationId="{EFB3ED0D-7ADD-4028-AED6-E4293E5EA4E5}"/>
          </ac:inkMkLst>
        </pc:inkChg>
        <pc:inkChg chg="add del mod">
          <ac:chgData name="Cristiano De Pasquale" userId="580984d4fb4e4621" providerId="LiveId" clId="{59B21C4B-3754-48B3-8EFE-4A786E9473CB}" dt="2021-12-13T17:08:17.129" v="2847"/>
          <ac:inkMkLst>
            <pc:docMk/>
            <pc:sldMk cId="4052526423" sldId="263"/>
            <ac:inkMk id="11" creationId="{0E50434E-6F86-44E2-94BD-25D973EF0527}"/>
          </ac:inkMkLst>
        </pc:inkChg>
        <pc:inkChg chg="add del mod">
          <ac:chgData name="Cristiano De Pasquale" userId="580984d4fb4e4621" providerId="LiveId" clId="{59B21C4B-3754-48B3-8EFE-4A786E9473CB}" dt="2021-12-13T17:08:17.128" v="2842"/>
          <ac:inkMkLst>
            <pc:docMk/>
            <pc:sldMk cId="4052526423" sldId="263"/>
            <ac:inkMk id="13" creationId="{D2E13254-173E-4773-BB5E-F7B4D10CEBEA}"/>
          </ac:inkMkLst>
        </pc:inkChg>
        <pc:inkChg chg="add del mod">
          <ac:chgData name="Cristiano De Pasquale" userId="580984d4fb4e4621" providerId="LiveId" clId="{59B21C4B-3754-48B3-8EFE-4A786E9473CB}" dt="2021-12-13T17:08:17.129" v="2849"/>
          <ac:inkMkLst>
            <pc:docMk/>
            <pc:sldMk cId="4052526423" sldId="263"/>
            <ac:inkMk id="14" creationId="{FA5FBCA7-3C62-4581-937A-43FEA12FC8F5}"/>
          </ac:inkMkLst>
        </pc:inkChg>
        <pc:inkChg chg="add del mod">
          <ac:chgData name="Cristiano De Pasquale" userId="580984d4fb4e4621" providerId="LiveId" clId="{59B21C4B-3754-48B3-8EFE-4A786E9473CB}" dt="2021-12-13T17:08:17.128" v="2841"/>
          <ac:inkMkLst>
            <pc:docMk/>
            <pc:sldMk cId="4052526423" sldId="263"/>
            <ac:inkMk id="15" creationId="{C12CB5E3-54A8-4558-A5EA-936CE4F113A4}"/>
          </ac:inkMkLst>
        </pc:inkChg>
        <pc:inkChg chg="add del mod">
          <ac:chgData name="Cristiano De Pasquale" userId="580984d4fb4e4621" providerId="LiveId" clId="{59B21C4B-3754-48B3-8EFE-4A786E9473CB}" dt="2021-12-13T17:08:17.128" v="2843"/>
          <ac:inkMkLst>
            <pc:docMk/>
            <pc:sldMk cId="4052526423" sldId="263"/>
            <ac:inkMk id="16" creationId="{BC7A6B77-FEE2-4AB7-A4CE-62EE34951A4A}"/>
          </ac:inkMkLst>
        </pc:inkChg>
        <pc:inkChg chg="add del mod">
          <ac:chgData name="Cristiano De Pasquale" userId="580984d4fb4e4621" providerId="LiveId" clId="{59B21C4B-3754-48B3-8EFE-4A786E9473CB}" dt="2021-12-13T17:08:17.130" v="2859"/>
          <ac:inkMkLst>
            <pc:docMk/>
            <pc:sldMk cId="4052526423" sldId="263"/>
            <ac:inkMk id="17" creationId="{352AB20B-8955-4556-A29F-F444248D5C0C}"/>
          </ac:inkMkLst>
        </pc:inkChg>
        <pc:inkChg chg="add del mod">
          <ac:chgData name="Cristiano De Pasquale" userId="580984d4fb4e4621" providerId="LiveId" clId="{59B21C4B-3754-48B3-8EFE-4A786E9473CB}" dt="2021-12-13T17:08:17.130" v="2854"/>
          <ac:inkMkLst>
            <pc:docMk/>
            <pc:sldMk cId="4052526423" sldId="263"/>
            <ac:inkMk id="18" creationId="{2FA6DA3D-6A21-4251-8425-495B32DBCF50}"/>
          </ac:inkMkLst>
        </pc:inkChg>
        <pc:inkChg chg="add del mod">
          <ac:chgData name="Cristiano De Pasquale" userId="580984d4fb4e4621" providerId="LiveId" clId="{59B21C4B-3754-48B3-8EFE-4A786E9473CB}" dt="2021-12-13T17:08:17.129" v="2852"/>
          <ac:inkMkLst>
            <pc:docMk/>
            <pc:sldMk cId="4052526423" sldId="263"/>
            <ac:inkMk id="20" creationId="{2CED5950-5E66-4EAD-A9AC-68A382BE542C}"/>
          </ac:inkMkLst>
        </pc:inkChg>
        <pc:inkChg chg="add del mod">
          <ac:chgData name="Cristiano De Pasquale" userId="580984d4fb4e4621" providerId="LiveId" clId="{59B21C4B-3754-48B3-8EFE-4A786E9473CB}" dt="2021-12-13T17:08:17.128" v="2839"/>
          <ac:inkMkLst>
            <pc:docMk/>
            <pc:sldMk cId="4052526423" sldId="263"/>
            <ac:inkMk id="21" creationId="{6DE4838A-F4D9-447C-ADC3-9E44883627E4}"/>
          </ac:inkMkLst>
        </pc:inkChg>
        <pc:inkChg chg="add del">
          <ac:chgData name="Cristiano De Pasquale" userId="580984d4fb4e4621" providerId="LiveId" clId="{59B21C4B-3754-48B3-8EFE-4A786E9473CB}" dt="2021-12-13T17:08:17.130" v="2856"/>
          <ac:inkMkLst>
            <pc:docMk/>
            <pc:sldMk cId="4052526423" sldId="263"/>
            <ac:inkMk id="23" creationId="{B420324F-4F25-43DF-9616-5D824AE86743}"/>
          </ac:inkMkLst>
        </pc:inkChg>
        <pc:inkChg chg="add del">
          <ac:chgData name="Cristiano De Pasquale" userId="580984d4fb4e4621" providerId="LiveId" clId="{59B21C4B-3754-48B3-8EFE-4A786E9473CB}" dt="2021-12-13T17:08:17.128" v="2840"/>
          <ac:inkMkLst>
            <pc:docMk/>
            <pc:sldMk cId="4052526423" sldId="263"/>
            <ac:inkMk id="24" creationId="{37E03901-2325-4725-BB44-95C4E30030B9}"/>
          </ac:inkMkLst>
        </pc:inkChg>
        <pc:inkChg chg="add del">
          <ac:chgData name="Cristiano De Pasquale" userId="580984d4fb4e4621" providerId="LiveId" clId="{59B21C4B-3754-48B3-8EFE-4A786E9473CB}" dt="2021-12-13T17:08:17.129" v="2853"/>
          <ac:inkMkLst>
            <pc:docMk/>
            <pc:sldMk cId="4052526423" sldId="263"/>
            <ac:inkMk id="25" creationId="{C215F850-270E-48E8-86E3-76B8B500C7BA}"/>
          </ac:inkMkLst>
        </pc:inkChg>
        <pc:inkChg chg="add del mod">
          <ac:chgData name="Cristiano De Pasquale" userId="580984d4fb4e4621" providerId="LiveId" clId="{59B21C4B-3754-48B3-8EFE-4A786E9473CB}" dt="2021-12-13T17:08:17.129" v="2846"/>
          <ac:inkMkLst>
            <pc:docMk/>
            <pc:sldMk cId="4052526423" sldId="263"/>
            <ac:inkMk id="26" creationId="{2D2898B8-3294-4E23-8170-CE5E7EAFAB3D}"/>
          </ac:inkMkLst>
        </pc:inkChg>
        <pc:inkChg chg="add del mod">
          <ac:chgData name="Cristiano De Pasquale" userId="580984d4fb4e4621" providerId="LiveId" clId="{59B21C4B-3754-48B3-8EFE-4A786E9473CB}" dt="2021-12-13T17:08:17.127" v="2838"/>
          <ac:inkMkLst>
            <pc:docMk/>
            <pc:sldMk cId="4052526423" sldId="263"/>
            <ac:inkMk id="27" creationId="{3866DB2A-79E0-459C-AD65-D3110B3848D6}"/>
          </ac:inkMkLst>
        </pc:inkChg>
        <pc:inkChg chg="add del mod">
          <ac:chgData name="Cristiano De Pasquale" userId="580984d4fb4e4621" providerId="LiveId" clId="{59B21C4B-3754-48B3-8EFE-4A786E9473CB}" dt="2021-12-13T17:08:17.128" v="2844"/>
          <ac:inkMkLst>
            <pc:docMk/>
            <pc:sldMk cId="4052526423" sldId="263"/>
            <ac:inkMk id="29" creationId="{0F04B6E0-76D9-43A4-B07A-629837006F74}"/>
          </ac:inkMkLst>
        </pc:inkChg>
        <pc:inkChg chg="add del mod">
          <ac:chgData name="Cristiano De Pasquale" userId="580984d4fb4e4621" providerId="LiveId" clId="{59B21C4B-3754-48B3-8EFE-4A786E9473CB}" dt="2021-12-13T17:08:17.129" v="2850"/>
          <ac:inkMkLst>
            <pc:docMk/>
            <pc:sldMk cId="4052526423" sldId="263"/>
            <ac:inkMk id="31" creationId="{177E5669-A85B-4EC1-8EDE-436A0D0A70D8}"/>
          </ac:inkMkLst>
        </pc:inkChg>
        <pc:inkChg chg="add del mod">
          <ac:chgData name="Cristiano De Pasquale" userId="580984d4fb4e4621" providerId="LiveId" clId="{59B21C4B-3754-48B3-8EFE-4A786E9473CB}" dt="2021-12-13T17:08:17.130" v="2858"/>
          <ac:inkMkLst>
            <pc:docMk/>
            <pc:sldMk cId="4052526423" sldId="263"/>
            <ac:inkMk id="32" creationId="{FCB44D49-6063-4773-AA0B-3A9638748B32}"/>
          </ac:inkMkLst>
        </pc:inkChg>
        <pc:inkChg chg="add del mod">
          <ac:chgData name="Cristiano De Pasquale" userId="580984d4fb4e4621" providerId="LiveId" clId="{59B21C4B-3754-48B3-8EFE-4A786E9473CB}" dt="2021-12-13T17:08:17.127" v="2834"/>
          <ac:inkMkLst>
            <pc:docMk/>
            <pc:sldMk cId="4052526423" sldId="263"/>
            <ac:inkMk id="33" creationId="{6CAAAA78-F46E-4F8E-9E06-F195E67F4D3E}"/>
          </ac:inkMkLst>
        </pc:inkChg>
        <pc:inkChg chg="add del mod">
          <ac:chgData name="Cristiano De Pasquale" userId="580984d4fb4e4621" providerId="LiveId" clId="{59B21C4B-3754-48B3-8EFE-4A786E9473CB}" dt="2021-12-13T17:08:17.127" v="2837"/>
          <ac:inkMkLst>
            <pc:docMk/>
            <pc:sldMk cId="4052526423" sldId="263"/>
            <ac:inkMk id="35" creationId="{BC72510A-C1B2-4D84-99B5-DD1E2795A328}"/>
          </ac:inkMkLst>
        </pc:inkChg>
        <pc:inkChg chg="add del">
          <ac:chgData name="Cristiano De Pasquale" userId="580984d4fb4e4621" providerId="LiveId" clId="{59B21C4B-3754-48B3-8EFE-4A786E9473CB}" dt="2021-12-13T17:08:17.127" v="2832"/>
          <ac:inkMkLst>
            <pc:docMk/>
            <pc:sldMk cId="4052526423" sldId="263"/>
            <ac:inkMk id="37" creationId="{727EF51F-7DF3-453B-8512-569FD9DB20AD}"/>
          </ac:inkMkLst>
        </pc:inkChg>
        <pc:inkChg chg="add del">
          <ac:chgData name="Cristiano De Pasquale" userId="580984d4fb4e4621" providerId="LiveId" clId="{59B21C4B-3754-48B3-8EFE-4A786E9473CB}" dt="2021-12-13T17:08:17.127" v="2836"/>
          <ac:inkMkLst>
            <pc:docMk/>
            <pc:sldMk cId="4052526423" sldId="263"/>
            <ac:inkMk id="38" creationId="{C71CF768-78D2-41A5-AD1C-85A80D215355}"/>
          </ac:inkMkLst>
        </pc:inkChg>
        <pc:inkChg chg="add del mod">
          <ac:chgData name="Cristiano De Pasquale" userId="580984d4fb4e4621" providerId="LiveId" clId="{59B21C4B-3754-48B3-8EFE-4A786E9473CB}" dt="2021-12-13T17:08:17.130" v="2857"/>
          <ac:inkMkLst>
            <pc:docMk/>
            <pc:sldMk cId="4052526423" sldId="263"/>
            <ac:inkMk id="39" creationId="{79F1C292-DB3D-4CB1-8DE3-D2C70522A264}"/>
          </ac:inkMkLst>
        </pc:inkChg>
        <pc:inkChg chg="add del mod">
          <ac:chgData name="Cristiano De Pasquale" userId="580984d4fb4e4621" providerId="LiveId" clId="{59B21C4B-3754-48B3-8EFE-4A786E9473CB}" dt="2021-12-13T17:08:17.129" v="2848"/>
          <ac:inkMkLst>
            <pc:docMk/>
            <pc:sldMk cId="4052526423" sldId="263"/>
            <ac:inkMk id="41" creationId="{FA2C666A-4629-4A31-84DE-F55EA6866501}"/>
          </ac:inkMkLst>
        </pc:inkChg>
        <pc:inkChg chg="add del mod">
          <ac:chgData name="Cristiano De Pasquale" userId="580984d4fb4e4621" providerId="LiveId" clId="{59B21C4B-3754-48B3-8EFE-4A786E9473CB}" dt="2021-12-13T17:08:17.126" v="2831"/>
          <ac:inkMkLst>
            <pc:docMk/>
            <pc:sldMk cId="4052526423" sldId="263"/>
            <ac:inkMk id="42" creationId="{E7013F3E-705E-4ED5-AFA6-B8075698406D}"/>
          </ac:inkMkLst>
        </pc:inkChg>
        <pc:inkChg chg="add del mod">
          <ac:chgData name="Cristiano De Pasquale" userId="580984d4fb4e4621" providerId="LiveId" clId="{59B21C4B-3754-48B3-8EFE-4A786E9473CB}" dt="2021-12-13T17:08:17.127" v="2835"/>
          <ac:inkMkLst>
            <pc:docMk/>
            <pc:sldMk cId="4052526423" sldId="263"/>
            <ac:inkMk id="44" creationId="{20FDCFFF-D72C-4024-B653-4D9D5508583C}"/>
          </ac:inkMkLst>
        </pc:inkChg>
      </pc:sldChg>
      <pc:sldChg chg="addSp modSp mod">
        <pc:chgData name="Cristiano De Pasquale" userId="580984d4fb4e4621" providerId="LiveId" clId="{59B21C4B-3754-48B3-8EFE-4A786E9473CB}" dt="2021-12-15T06:17:28.273" v="3375" actId="14"/>
        <pc:sldMkLst>
          <pc:docMk/>
          <pc:sldMk cId="1196399109" sldId="264"/>
        </pc:sldMkLst>
        <pc:spChg chg="mod">
          <ac:chgData name="Cristiano De Pasquale" userId="580984d4fb4e4621" providerId="LiveId" clId="{59B21C4B-3754-48B3-8EFE-4A786E9473CB}" dt="2021-12-10T11:14:17.990" v="2129" actId="20577"/>
          <ac:spMkLst>
            <pc:docMk/>
            <pc:sldMk cId="1196399109" sldId="264"/>
            <ac:spMk id="2" creationId="{C7AD5A98-1EE7-40B4-9E4F-D38E1B4058F7}"/>
          </ac:spMkLst>
        </pc:spChg>
        <pc:spChg chg="add mod">
          <ac:chgData name="Cristiano De Pasquale" userId="580984d4fb4e4621" providerId="LiveId" clId="{59B21C4B-3754-48B3-8EFE-4A786E9473CB}" dt="2021-12-15T06:17:28.273" v="3375" actId="14"/>
          <ac:spMkLst>
            <pc:docMk/>
            <pc:sldMk cId="1196399109" sldId="264"/>
            <ac:spMk id="6" creationId="{09FD3454-925F-4BAE-8A8C-0ADDE3AA0C59}"/>
          </ac:spMkLst>
        </pc:spChg>
        <pc:picChg chg="mod">
          <ac:chgData name="Cristiano De Pasquale" userId="580984d4fb4e4621" providerId="LiveId" clId="{59B21C4B-3754-48B3-8EFE-4A786E9473CB}" dt="2021-12-10T11:14:30.476" v="2132" actId="1076"/>
          <ac:picMkLst>
            <pc:docMk/>
            <pc:sldMk cId="1196399109" sldId="264"/>
            <ac:picMk id="4" creationId="{FE386F29-1A4B-4334-A7FE-DAF33BDA0D1C}"/>
          </ac:picMkLst>
        </pc:picChg>
        <pc:picChg chg="add mod">
          <ac:chgData name="Cristiano De Pasquale" userId="580984d4fb4e4621" providerId="LiveId" clId="{59B21C4B-3754-48B3-8EFE-4A786E9473CB}" dt="2021-12-10T08:31:10.177" v="1424"/>
          <ac:picMkLst>
            <pc:docMk/>
            <pc:sldMk cId="1196399109" sldId="264"/>
            <ac:picMk id="5" creationId="{526B227F-5DB9-4ED0-B79D-3C6B28844E4E}"/>
          </ac:picMkLst>
        </pc:picChg>
      </pc:sldChg>
      <pc:sldChg chg="add del">
        <pc:chgData name="Cristiano De Pasquale" userId="580984d4fb4e4621" providerId="LiveId" clId="{59B21C4B-3754-48B3-8EFE-4A786E9473CB}" dt="2021-12-10T08:09:12.516" v="324" actId="47"/>
        <pc:sldMkLst>
          <pc:docMk/>
          <pc:sldMk cId="1466576812" sldId="265"/>
        </pc:sldMkLst>
      </pc:sldChg>
      <pc:sldChg chg="addSp delSp modSp add mod">
        <pc:chgData name="Cristiano De Pasquale" userId="580984d4fb4e4621" providerId="LiveId" clId="{59B21C4B-3754-48B3-8EFE-4A786E9473CB}" dt="2021-12-10T08:38:24.576" v="1705" actId="20577"/>
        <pc:sldMkLst>
          <pc:docMk/>
          <pc:sldMk cId="3605654931" sldId="265"/>
        </pc:sldMkLst>
        <pc:spChg chg="mod">
          <ac:chgData name="Cristiano De Pasquale" userId="580984d4fb4e4621" providerId="LiveId" clId="{59B21C4B-3754-48B3-8EFE-4A786E9473CB}" dt="2021-12-10T08:32:14.899" v="1485" actId="14100"/>
          <ac:spMkLst>
            <pc:docMk/>
            <pc:sldMk cId="3605654931" sldId="265"/>
            <ac:spMk id="2" creationId="{C7AD5A98-1EE7-40B4-9E4F-D38E1B4058F7}"/>
          </ac:spMkLst>
        </pc:spChg>
        <pc:spChg chg="mod">
          <ac:chgData name="Cristiano De Pasquale" userId="580984d4fb4e4621" providerId="LiveId" clId="{59B21C4B-3754-48B3-8EFE-4A786E9473CB}" dt="2021-12-10T08:37:35.939" v="1680" actId="123"/>
          <ac:spMkLst>
            <pc:docMk/>
            <pc:sldMk cId="3605654931" sldId="265"/>
            <ac:spMk id="6" creationId="{4DCAC941-D9FE-47B0-B8CF-8DDADFD8FB9B}"/>
          </ac:spMkLst>
        </pc:spChg>
        <pc:spChg chg="add mod">
          <ac:chgData name="Cristiano De Pasquale" userId="580984d4fb4e4621" providerId="LiveId" clId="{59B21C4B-3754-48B3-8EFE-4A786E9473CB}" dt="2021-12-10T08:38:24.576" v="1705" actId="20577"/>
          <ac:spMkLst>
            <pc:docMk/>
            <pc:sldMk cId="3605654931" sldId="265"/>
            <ac:spMk id="8" creationId="{221E07BF-48F3-48C8-AA06-32A0A6AC33DE}"/>
          </ac:spMkLst>
        </pc:spChg>
        <pc:picChg chg="del">
          <ac:chgData name="Cristiano De Pasquale" userId="580984d4fb4e4621" providerId="LiveId" clId="{59B21C4B-3754-48B3-8EFE-4A786E9473CB}" dt="2021-12-10T08:14:25.666" v="746" actId="478"/>
          <ac:picMkLst>
            <pc:docMk/>
            <pc:sldMk cId="3605654931" sldId="265"/>
            <ac:picMk id="5" creationId="{E73F127B-E6BC-4F03-952A-C167EF15EB40}"/>
          </ac:picMkLst>
        </pc:picChg>
        <pc:picChg chg="add mod">
          <ac:chgData name="Cristiano De Pasquale" userId="580984d4fb4e4621" providerId="LiveId" clId="{59B21C4B-3754-48B3-8EFE-4A786E9473CB}" dt="2021-12-10T08:31:01.031" v="1420"/>
          <ac:picMkLst>
            <pc:docMk/>
            <pc:sldMk cId="3605654931" sldId="265"/>
            <ac:picMk id="7" creationId="{FB220B92-D59B-4EE6-89C5-42FC69993570}"/>
          </ac:picMkLst>
        </pc:picChg>
        <pc:picChg chg="add mod">
          <ac:chgData name="Cristiano De Pasquale" userId="580984d4fb4e4621" providerId="LiveId" clId="{59B21C4B-3754-48B3-8EFE-4A786E9473CB}" dt="2021-12-10T08:37:45.285" v="1682" actId="14100"/>
          <ac:picMkLst>
            <pc:docMk/>
            <pc:sldMk cId="3605654931" sldId="265"/>
            <ac:picMk id="6146" creationId="{0D5710DA-4E5B-4201-AD3A-0709C7C961F8}"/>
          </ac:picMkLst>
        </pc:picChg>
      </pc:sldChg>
      <pc:sldChg chg="add">
        <pc:chgData name="Cristiano De Pasquale" userId="580984d4fb4e4621" providerId="LiveId" clId="{59B21C4B-3754-48B3-8EFE-4A786E9473CB}" dt="2021-12-13T17:55:46.162" v="2860" actId="2890"/>
        <pc:sldMkLst>
          <pc:docMk/>
          <pc:sldMk cId="1919236142" sldId="266"/>
        </pc:sldMkLst>
      </pc:sldChg>
      <pc:sldChg chg="modSp add mod">
        <pc:chgData name="Cristiano De Pasquale" userId="580984d4fb4e4621" providerId="LiveId" clId="{59B21C4B-3754-48B3-8EFE-4A786E9473CB}" dt="2021-12-15T06:18:04.771" v="3379" actId="115"/>
        <pc:sldMkLst>
          <pc:docMk/>
          <pc:sldMk cId="4140650473" sldId="267"/>
        </pc:sldMkLst>
        <pc:spChg chg="mod">
          <ac:chgData name="Cristiano De Pasquale" userId="580984d4fb4e4621" providerId="LiveId" clId="{59B21C4B-3754-48B3-8EFE-4A786E9473CB}" dt="2021-12-15T06:18:04.771" v="3379" actId="115"/>
          <ac:spMkLst>
            <pc:docMk/>
            <pc:sldMk cId="4140650473" sldId="267"/>
            <ac:spMk id="6" creationId="{09FD3454-925F-4BAE-8A8C-0ADDE3AA0C59}"/>
          </ac:spMkLst>
        </pc:spChg>
      </pc:sldChg>
      <pc:sldChg chg="addSp delSp modSp add mod">
        <pc:chgData name="Cristiano De Pasquale" userId="580984d4fb4e4621" providerId="LiveId" clId="{59B21C4B-3754-48B3-8EFE-4A786E9473CB}" dt="2022-03-07T16:31:58.153" v="5587" actId="313"/>
        <pc:sldMkLst>
          <pc:docMk/>
          <pc:sldMk cId="3009700468" sldId="268"/>
        </pc:sldMkLst>
        <pc:spChg chg="mod">
          <ac:chgData name="Cristiano De Pasquale" userId="580984d4fb4e4621" providerId="LiveId" clId="{59B21C4B-3754-48B3-8EFE-4A786E9473CB}" dt="2022-03-07T16:31:58.153" v="5587" actId="313"/>
          <ac:spMkLst>
            <pc:docMk/>
            <pc:sldMk cId="3009700468" sldId="268"/>
            <ac:spMk id="2" creationId="{C7AD5A98-1EE7-40B4-9E4F-D38E1B4058F7}"/>
          </ac:spMkLst>
        </pc:spChg>
        <pc:spChg chg="mod">
          <ac:chgData name="Cristiano De Pasquale" userId="580984d4fb4e4621" providerId="LiveId" clId="{59B21C4B-3754-48B3-8EFE-4A786E9473CB}" dt="2022-03-07T16:30:16.063" v="5559" actId="2710"/>
          <ac:spMkLst>
            <pc:docMk/>
            <pc:sldMk cId="3009700468" sldId="268"/>
            <ac:spMk id="6" creationId="{09FD3454-925F-4BAE-8A8C-0ADDE3AA0C59}"/>
          </ac:spMkLst>
        </pc:spChg>
        <pc:spChg chg="add mod">
          <ac:chgData name="Cristiano De Pasquale" userId="580984d4fb4e4621" providerId="LiveId" clId="{59B21C4B-3754-48B3-8EFE-4A786E9473CB}" dt="2022-03-07T16:31:38.044" v="5584" actId="114"/>
          <ac:spMkLst>
            <pc:docMk/>
            <pc:sldMk cId="3009700468" sldId="268"/>
            <ac:spMk id="12" creationId="{CA360099-911B-45D6-AD07-4CEC625B8F6F}"/>
          </ac:spMkLst>
        </pc:spChg>
        <pc:picChg chg="del">
          <ac:chgData name="Cristiano De Pasquale" userId="580984d4fb4e4621" providerId="LiveId" clId="{59B21C4B-3754-48B3-8EFE-4A786E9473CB}" dt="2021-12-15T06:33:16.153" v="3381" actId="478"/>
          <ac:picMkLst>
            <pc:docMk/>
            <pc:sldMk cId="3009700468" sldId="268"/>
            <ac:picMk id="4" creationId="{FE386F29-1A4B-4334-A7FE-DAF33BDA0D1C}"/>
          </ac:picMkLst>
        </pc:picChg>
        <pc:picChg chg="add del mod">
          <ac:chgData name="Cristiano De Pasquale" userId="580984d4fb4e4621" providerId="LiveId" clId="{59B21C4B-3754-48B3-8EFE-4A786E9473CB}" dt="2021-12-15T06:37:10.091" v="3823" actId="478"/>
          <ac:picMkLst>
            <pc:docMk/>
            <pc:sldMk cId="3009700468" sldId="268"/>
            <ac:picMk id="7" creationId="{253B330D-39F0-4839-AA47-84055BF9E5DD}"/>
          </ac:picMkLst>
        </pc:picChg>
        <pc:picChg chg="add del mod">
          <ac:chgData name="Cristiano De Pasquale" userId="580984d4fb4e4621" providerId="LiveId" clId="{59B21C4B-3754-48B3-8EFE-4A786E9473CB}" dt="2022-03-07T16:24:44.681" v="4926" actId="478"/>
          <ac:picMkLst>
            <pc:docMk/>
            <pc:sldMk cId="3009700468" sldId="268"/>
            <ac:picMk id="9" creationId="{1015C339-A5EA-4B2B-8823-D3BF11724515}"/>
          </ac:picMkLst>
        </pc:picChg>
        <pc:picChg chg="add del mod">
          <ac:chgData name="Cristiano De Pasquale" userId="580984d4fb4e4621" providerId="LiveId" clId="{59B21C4B-3754-48B3-8EFE-4A786E9473CB}" dt="2022-03-07T16:24:43.626" v="4925" actId="478"/>
          <ac:picMkLst>
            <pc:docMk/>
            <pc:sldMk cId="3009700468" sldId="268"/>
            <ac:picMk id="11" creationId="{047610A6-22FE-4F66-ACB0-336929207993}"/>
          </ac:picMkLst>
        </pc:picChg>
      </pc:sldChg>
      <pc:sldChg chg="addSp delSp modSp add mod">
        <pc:chgData name="Cristiano De Pasquale" userId="580984d4fb4e4621" providerId="LiveId" clId="{59B21C4B-3754-48B3-8EFE-4A786E9473CB}" dt="2021-12-15T06:42:41.470" v="4314" actId="20577"/>
        <pc:sldMkLst>
          <pc:docMk/>
          <pc:sldMk cId="2864028878" sldId="269"/>
        </pc:sldMkLst>
        <pc:spChg chg="mod">
          <ac:chgData name="Cristiano De Pasquale" userId="580984d4fb4e4621" providerId="LiveId" clId="{59B21C4B-3754-48B3-8EFE-4A786E9473CB}" dt="2021-12-15T06:41:33.786" v="4249" actId="20577"/>
          <ac:spMkLst>
            <pc:docMk/>
            <pc:sldMk cId="2864028878" sldId="269"/>
            <ac:spMk id="6" creationId="{09FD3454-925F-4BAE-8A8C-0ADDE3AA0C59}"/>
          </ac:spMkLst>
        </pc:spChg>
        <pc:spChg chg="mod">
          <ac:chgData name="Cristiano De Pasquale" userId="580984d4fb4e4621" providerId="LiveId" clId="{59B21C4B-3754-48B3-8EFE-4A786E9473CB}" dt="2021-12-15T06:42:41.470" v="4314" actId="20577"/>
          <ac:spMkLst>
            <pc:docMk/>
            <pc:sldMk cId="2864028878" sldId="269"/>
            <ac:spMk id="12" creationId="{CA360099-911B-45D6-AD07-4CEC625B8F6F}"/>
          </ac:spMkLst>
        </pc:spChg>
        <pc:picChg chg="add mod">
          <ac:chgData name="Cristiano De Pasquale" userId="580984d4fb4e4621" providerId="LiveId" clId="{59B21C4B-3754-48B3-8EFE-4A786E9473CB}" dt="2021-12-15T06:41:10.036" v="4239" actId="1076"/>
          <ac:picMkLst>
            <pc:docMk/>
            <pc:sldMk cId="2864028878" sldId="269"/>
            <ac:picMk id="4" creationId="{C6CE86C3-CEE6-4455-A4F7-4E219A83F29E}"/>
          </ac:picMkLst>
        </pc:picChg>
        <pc:picChg chg="add mod">
          <ac:chgData name="Cristiano De Pasquale" userId="580984d4fb4e4621" providerId="LiveId" clId="{59B21C4B-3754-48B3-8EFE-4A786E9473CB}" dt="2021-12-15T06:42:29.569" v="4254" actId="1076"/>
          <ac:picMkLst>
            <pc:docMk/>
            <pc:sldMk cId="2864028878" sldId="269"/>
            <ac:picMk id="8" creationId="{75D7A47B-9C83-4B9E-B90E-16CFDAB5302F}"/>
          </ac:picMkLst>
        </pc:picChg>
        <pc:picChg chg="del">
          <ac:chgData name="Cristiano De Pasquale" userId="580984d4fb4e4621" providerId="LiveId" clId="{59B21C4B-3754-48B3-8EFE-4A786E9473CB}" dt="2021-12-15T06:42:19.828" v="4250" actId="478"/>
          <ac:picMkLst>
            <pc:docMk/>
            <pc:sldMk cId="2864028878" sldId="269"/>
            <ac:picMk id="9" creationId="{1015C339-A5EA-4B2B-8823-D3BF11724515}"/>
          </ac:picMkLst>
        </pc:picChg>
        <pc:picChg chg="del">
          <ac:chgData name="Cristiano De Pasquale" userId="580984d4fb4e4621" providerId="LiveId" clId="{59B21C4B-3754-48B3-8EFE-4A786E9473CB}" dt="2021-12-15T06:41:07.516" v="4237" actId="478"/>
          <ac:picMkLst>
            <pc:docMk/>
            <pc:sldMk cId="2864028878" sldId="269"/>
            <ac:picMk id="11" creationId="{047610A6-22FE-4F66-ACB0-336929207993}"/>
          </ac:picMkLst>
        </pc:picChg>
      </pc:sldChg>
      <pc:sldChg chg="addSp delSp modSp add mod">
        <pc:chgData name="Cristiano De Pasquale" userId="580984d4fb4e4621" providerId="LiveId" clId="{59B21C4B-3754-48B3-8EFE-4A786E9473CB}" dt="2021-12-15T06:52:16.165" v="4923" actId="20577"/>
        <pc:sldMkLst>
          <pc:docMk/>
          <pc:sldMk cId="2514869411" sldId="270"/>
        </pc:sldMkLst>
        <pc:spChg chg="mod">
          <ac:chgData name="Cristiano De Pasquale" userId="580984d4fb4e4621" providerId="LiveId" clId="{59B21C4B-3754-48B3-8EFE-4A786E9473CB}" dt="2021-12-15T06:50:08.428" v="4883" actId="20577"/>
          <ac:spMkLst>
            <pc:docMk/>
            <pc:sldMk cId="2514869411" sldId="270"/>
            <ac:spMk id="6" creationId="{993F9AAD-DF6F-4BA1-AE93-5DD9EC81A95B}"/>
          </ac:spMkLst>
        </pc:spChg>
        <pc:spChg chg="mod">
          <ac:chgData name="Cristiano De Pasquale" userId="580984d4fb4e4621" providerId="LiveId" clId="{59B21C4B-3754-48B3-8EFE-4A786E9473CB}" dt="2021-12-15T06:52:16.165" v="4923" actId="20577"/>
          <ac:spMkLst>
            <pc:docMk/>
            <pc:sldMk cId="2514869411" sldId="270"/>
            <ac:spMk id="8" creationId="{9A96EE96-FB2E-4FF5-BE7E-49BBC13693B7}"/>
          </ac:spMkLst>
        </pc:spChg>
        <pc:picChg chg="del">
          <ac:chgData name="Cristiano De Pasquale" userId="580984d4fb4e4621" providerId="LiveId" clId="{59B21C4B-3754-48B3-8EFE-4A786E9473CB}" dt="2021-12-15T06:52:01.597" v="4884" actId="478"/>
          <ac:picMkLst>
            <pc:docMk/>
            <pc:sldMk cId="2514869411" sldId="270"/>
            <ac:picMk id="7" creationId="{CA84CEF2-DDA1-4130-91E0-BCE38501FA96}"/>
          </ac:picMkLst>
        </pc:picChg>
        <pc:picChg chg="add mod">
          <ac:chgData name="Cristiano De Pasquale" userId="580984d4fb4e4621" providerId="LiveId" clId="{59B21C4B-3754-48B3-8EFE-4A786E9473CB}" dt="2021-12-15T06:52:08.907" v="4887" actId="1076"/>
          <ac:picMkLst>
            <pc:docMk/>
            <pc:sldMk cId="2514869411" sldId="270"/>
            <ac:picMk id="9" creationId="{18D96A23-E05C-4646-9AF1-82BAE897B95E}"/>
          </ac:picMkLst>
        </pc:picChg>
      </pc:sldChg>
      <pc:sldChg chg="add">
        <pc:chgData name="Cristiano De Pasquale" userId="580984d4fb4e4621" providerId="LiveId" clId="{59B21C4B-3754-48B3-8EFE-4A786E9473CB}" dt="2022-03-07T16:24:38.494" v="4924" actId="2890"/>
        <pc:sldMkLst>
          <pc:docMk/>
          <pc:sldMk cId="3387916519" sldId="275"/>
        </pc:sldMkLst>
      </pc:sldChg>
      <pc:sldChg chg="delSp modSp add mod">
        <pc:chgData name="Cristiano De Pasquale" userId="580984d4fb4e4621" providerId="LiveId" clId="{59B21C4B-3754-48B3-8EFE-4A786E9473CB}" dt="2022-03-07T17:10:05.383" v="6279" actId="20577"/>
        <pc:sldMkLst>
          <pc:docMk/>
          <pc:sldMk cId="1549470517" sldId="276"/>
        </pc:sldMkLst>
        <pc:spChg chg="mod">
          <ac:chgData name="Cristiano De Pasquale" userId="580984d4fb4e4621" providerId="LiveId" clId="{59B21C4B-3754-48B3-8EFE-4A786E9473CB}" dt="2022-03-07T16:42:50.964" v="5956" actId="20577"/>
          <ac:spMkLst>
            <pc:docMk/>
            <pc:sldMk cId="1549470517" sldId="276"/>
            <ac:spMk id="2" creationId="{C7AD5A98-1EE7-40B4-9E4F-D38E1B4058F7}"/>
          </ac:spMkLst>
        </pc:spChg>
        <pc:spChg chg="mod">
          <ac:chgData name="Cristiano De Pasquale" userId="580984d4fb4e4621" providerId="LiveId" clId="{59B21C4B-3754-48B3-8EFE-4A786E9473CB}" dt="2022-03-07T17:10:05.383" v="6279" actId="20577"/>
          <ac:spMkLst>
            <pc:docMk/>
            <pc:sldMk cId="1549470517" sldId="276"/>
            <ac:spMk id="6" creationId="{09FD3454-925F-4BAE-8A8C-0ADDE3AA0C59}"/>
          </ac:spMkLst>
        </pc:spChg>
        <pc:spChg chg="del mod">
          <ac:chgData name="Cristiano De Pasquale" userId="580984d4fb4e4621" providerId="LiveId" clId="{59B21C4B-3754-48B3-8EFE-4A786E9473CB}" dt="2022-03-07T16:41:05.524" v="5816" actId="478"/>
          <ac:spMkLst>
            <pc:docMk/>
            <pc:sldMk cId="1549470517" sldId="276"/>
            <ac:spMk id="12" creationId="{CA360099-911B-45D6-AD07-4CEC625B8F6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17:06:19.068"/>
    </inkml:context>
    <inkml:brush xml:id="br0">
      <inkml:brushProperty name="width" value="0.05" units="cm"/>
      <inkml:brushProperty name="height" value="0.05" units="cm"/>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17:06:19.068"/>
    </inkml:context>
    <inkml:brush xml:id="br0">
      <inkml:brushProperty name="width" value="0.05" units="cm"/>
      <inkml:brushProperty name="height" value="0.05" units="cm"/>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17:06:19.068"/>
    </inkml:context>
    <inkml:brush xml:id="br0">
      <inkml:brushProperty name="width" value="0.05" units="cm"/>
      <inkml:brushProperty name="height" value="0.05" units="cm"/>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17:06:19.068"/>
    </inkml:context>
    <inkml:brush xml:id="br0">
      <inkml:brushProperty name="width" value="0.05" units="cm"/>
      <inkml:brushProperty name="height" value="0.05" units="cm"/>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13T17:06:19.068"/>
    </inkml:context>
    <inkml:brush xml:id="br0">
      <inkml:brushProperty name="width" value="0.05" units="cm"/>
      <inkml:brushProperty name="height" value="0.05" units="cm"/>
    </inkml:brush>
  </inkml:definitions>
  <inkml:trace contextRef="#ctx0" brushRef="#br0">0 1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Monday, January 13, 2025</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010920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8256C2ED-54A4-480D-B5C8-65C0D62359B9}" type="datetime2">
              <a:rPr lang="en-US" smtClean="0"/>
              <a:pPr/>
              <a:t>Monday, January 13, 2025</a:t>
            </a:fld>
            <a:endParaRPr lang="en-US" dirty="0"/>
          </a:p>
        </p:txBody>
      </p:sp>
      <p:sp>
        <p:nvSpPr>
          <p:cNvPr id="4" name="Footer Placeholder 3"/>
          <p:cNvSpPr>
            <a:spLocks noGrp="1"/>
          </p:cNvSpPr>
          <p:nvPr>
            <p:ph type="ftr" sz="quarter" idx="11"/>
          </p:nvPr>
        </p:nvSpPr>
        <p:spPr/>
        <p:txBody>
          <a:bodyPr/>
          <a:lstStyle/>
          <a:p>
            <a:r>
              <a:rPr lang="en-US" spc="200"/>
              <a:t>Sample Footer Text</a:t>
            </a:r>
            <a:endParaRPr lang="en-US" spc="200" dirty="0"/>
          </a:p>
        </p:txBody>
      </p:sp>
      <p:sp>
        <p:nvSpPr>
          <p:cNvPr id="5" name="Slide Number Placeholder 4"/>
          <p:cNvSpPr>
            <a:spLocks noGrp="1"/>
          </p:cNvSpPr>
          <p:nvPr>
            <p:ph type="sldNum" sz="quarter" idx="12"/>
          </p:nvPr>
        </p:nvSpPr>
        <p:spPr/>
        <p:txBody>
          <a:bodyPr/>
          <a:lstStyle/>
          <a:p>
            <a:fld id="{0D309695-DEC3-40DA-9DF5-330280C9D0E8}" type="slidenum">
              <a:rPr lang="en-US" smtClean="0"/>
              <a:pPr/>
              <a:t>‹N›</a:t>
            </a:fld>
            <a:endParaRPr lang="en-US" dirty="0"/>
          </a:p>
        </p:txBody>
      </p:sp>
    </p:spTree>
    <p:extLst>
      <p:ext uri="{BB962C8B-B14F-4D97-AF65-F5344CB8AC3E}">
        <p14:creationId xmlns:p14="http://schemas.microsoft.com/office/powerpoint/2010/main" val="25321232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256C2ED-54A4-480D-B5C8-65C0D62359B9}" type="datetime2">
              <a:rPr lang="en-US" smtClean="0"/>
              <a:pPr/>
              <a:t>Monday, January 13, 2025</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‹N›</a:t>
            </a:fld>
            <a:endParaRPr lang="en-US" dirty="0"/>
          </a:p>
        </p:txBody>
      </p:sp>
    </p:spTree>
    <p:extLst>
      <p:ext uri="{BB962C8B-B14F-4D97-AF65-F5344CB8AC3E}">
        <p14:creationId xmlns:p14="http://schemas.microsoft.com/office/powerpoint/2010/main" val="35318330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256C2ED-54A4-480D-B5C8-65C0D62359B9}" type="datetime2">
              <a:rPr lang="en-US" smtClean="0"/>
              <a:pPr/>
              <a:t>Monday, January 13, 2025</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5043283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256C2ED-54A4-480D-B5C8-65C0D62359B9}" type="datetime2">
              <a:rPr lang="en-US" smtClean="0"/>
              <a:pPr/>
              <a:t>Monday, January 13, 2025</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‹N›</a:t>
            </a:fld>
            <a:endParaRPr lang="en-US" dirty="0"/>
          </a:p>
        </p:txBody>
      </p:sp>
    </p:spTree>
    <p:extLst>
      <p:ext uri="{BB962C8B-B14F-4D97-AF65-F5344CB8AC3E}">
        <p14:creationId xmlns:p14="http://schemas.microsoft.com/office/powerpoint/2010/main" val="55520257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256C2ED-54A4-480D-B5C8-65C0D62359B9}" type="datetime2">
              <a:rPr lang="en-US" smtClean="0"/>
              <a:pPr/>
              <a:t>Monday, January 13, 2025</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5876933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256C2ED-54A4-480D-B5C8-65C0D62359B9}" type="datetime2">
              <a:rPr lang="en-US" smtClean="0"/>
              <a:pPr/>
              <a:t>Monday, January 13, 2025</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‹N›</a:t>
            </a:fld>
            <a:endParaRPr lang="en-US" dirty="0"/>
          </a:p>
        </p:txBody>
      </p:sp>
    </p:spTree>
    <p:extLst>
      <p:ext uri="{BB962C8B-B14F-4D97-AF65-F5344CB8AC3E}">
        <p14:creationId xmlns:p14="http://schemas.microsoft.com/office/powerpoint/2010/main" val="121849099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Monday, January 13, 2025</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‹N›</a:t>
            </a:fld>
            <a:endParaRPr lang="en-US" dirty="0"/>
          </a:p>
        </p:txBody>
      </p:sp>
    </p:spTree>
    <p:extLst>
      <p:ext uri="{BB962C8B-B14F-4D97-AF65-F5344CB8AC3E}">
        <p14:creationId xmlns:p14="http://schemas.microsoft.com/office/powerpoint/2010/main" val="78473613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Monday, January 13, 2025</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‹N›</a:t>
            </a:fld>
            <a:endParaRPr lang="en-US" dirty="0"/>
          </a:p>
        </p:txBody>
      </p:sp>
    </p:spTree>
    <p:extLst>
      <p:ext uri="{BB962C8B-B14F-4D97-AF65-F5344CB8AC3E}">
        <p14:creationId xmlns:p14="http://schemas.microsoft.com/office/powerpoint/2010/main" val="382184052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Monday, January 13, 2025</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‹N›</a:t>
            </a:fld>
            <a:endParaRPr lang="en-US" dirty="0"/>
          </a:p>
        </p:txBody>
      </p:sp>
    </p:spTree>
    <p:extLst>
      <p:ext uri="{BB962C8B-B14F-4D97-AF65-F5344CB8AC3E}">
        <p14:creationId xmlns:p14="http://schemas.microsoft.com/office/powerpoint/2010/main" val="242907474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256C2ED-54A4-480D-B5C8-65C0D62359B9}" type="datetime2">
              <a:rPr lang="en-US" smtClean="0"/>
              <a:pPr/>
              <a:t>Monday, January 13, 2025</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‹N›</a:t>
            </a:fld>
            <a:endParaRPr lang="en-US" dirty="0"/>
          </a:p>
        </p:txBody>
      </p:sp>
    </p:spTree>
    <p:extLst>
      <p:ext uri="{BB962C8B-B14F-4D97-AF65-F5344CB8AC3E}">
        <p14:creationId xmlns:p14="http://schemas.microsoft.com/office/powerpoint/2010/main" val="227111921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256C2ED-54A4-480D-B5C8-65C0D62359B9}" type="datetime2">
              <a:rPr lang="en-US" smtClean="0"/>
              <a:pPr/>
              <a:t>Monday, January 13, 2025</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‹N›</a:t>
            </a:fld>
            <a:endParaRPr lang="en-US" dirty="0"/>
          </a:p>
        </p:txBody>
      </p:sp>
    </p:spTree>
    <p:extLst>
      <p:ext uri="{BB962C8B-B14F-4D97-AF65-F5344CB8AC3E}">
        <p14:creationId xmlns:p14="http://schemas.microsoft.com/office/powerpoint/2010/main" val="102305933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256C2ED-54A4-480D-B5C8-65C0D62359B9}" type="datetime2">
              <a:rPr lang="en-US" smtClean="0"/>
              <a:pPr/>
              <a:t>Monday, January 13, 2025</a:t>
            </a:fld>
            <a:endParaRPr lang="en-US" dirty="0"/>
          </a:p>
        </p:txBody>
      </p:sp>
      <p:sp>
        <p:nvSpPr>
          <p:cNvPr id="8" name="Footer Placeholder 7"/>
          <p:cNvSpPr>
            <a:spLocks noGrp="1"/>
          </p:cNvSpPr>
          <p:nvPr>
            <p:ph type="ftr" sz="quarter" idx="11"/>
          </p:nvPr>
        </p:nvSpPr>
        <p:spPr/>
        <p:txBody>
          <a:bodyPr/>
          <a:lstStyle/>
          <a:p>
            <a:r>
              <a:rPr lang="en-US" spc="200"/>
              <a:t>Sample Footer Text</a:t>
            </a:r>
            <a:endParaRPr lang="en-US" spc="200" dirty="0"/>
          </a:p>
        </p:txBody>
      </p:sp>
      <p:sp>
        <p:nvSpPr>
          <p:cNvPr id="9" name="Slide Number Placeholder 8"/>
          <p:cNvSpPr>
            <a:spLocks noGrp="1"/>
          </p:cNvSpPr>
          <p:nvPr>
            <p:ph type="sldNum" sz="quarter" idx="12"/>
          </p:nvPr>
        </p:nvSpPr>
        <p:spPr/>
        <p:txBody>
          <a:bodyPr/>
          <a:lstStyle/>
          <a:p>
            <a:fld id="{0D309695-DEC3-40DA-9DF5-330280C9D0E8}" type="slidenum">
              <a:rPr lang="en-US" smtClean="0"/>
              <a:pPr/>
              <a:t>‹N›</a:t>
            </a:fld>
            <a:endParaRPr lang="en-US" dirty="0"/>
          </a:p>
        </p:txBody>
      </p:sp>
    </p:spTree>
    <p:extLst>
      <p:ext uri="{BB962C8B-B14F-4D97-AF65-F5344CB8AC3E}">
        <p14:creationId xmlns:p14="http://schemas.microsoft.com/office/powerpoint/2010/main" val="417439537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256C2ED-54A4-480D-B5C8-65C0D62359B9}" type="datetime2">
              <a:rPr lang="en-US" smtClean="0"/>
              <a:pPr/>
              <a:t>Monday, January 13, 2025</a:t>
            </a:fld>
            <a:endParaRPr lang="en-US" dirty="0"/>
          </a:p>
        </p:txBody>
      </p:sp>
      <p:sp>
        <p:nvSpPr>
          <p:cNvPr id="4" name="Footer Placeholder 3"/>
          <p:cNvSpPr>
            <a:spLocks noGrp="1"/>
          </p:cNvSpPr>
          <p:nvPr>
            <p:ph type="ftr" sz="quarter" idx="11"/>
          </p:nvPr>
        </p:nvSpPr>
        <p:spPr/>
        <p:txBody>
          <a:bodyPr/>
          <a:lstStyle/>
          <a:p>
            <a:r>
              <a:rPr lang="en-US" spc="200"/>
              <a:t>Sample Footer Text</a:t>
            </a:r>
            <a:endParaRPr lang="en-US" spc="200" dirty="0"/>
          </a:p>
        </p:txBody>
      </p:sp>
      <p:sp>
        <p:nvSpPr>
          <p:cNvPr id="5" name="Slide Number Placeholder 4"/>
          <p:cNvSpPr>
            <a:spLocks noGrp="1"/>
          </p:cNvSpPr>
          <p:nvPr>
            <p:ph type="sldNum" sz="quarter" idx="12"/>
          </p:nvPr>
        </p:nvSpPr>
        <p:spPr/>
        <p:txBody>
          <a:bodyPr/>
          <a:lstStyle/>
          <a:p>
            <a:fld id="{0D309695-DEC3-40DA-9DF5-330280C9D0E8}" type="slidenum">
              <a:rPr lang="en-US" smtClean="0"/>
              <a:pPr/>
              <a:t>‹N›</a:t>
            </a:fld>
            <a:endParaRPr lang="en-US" dirty="0"/>
          </a:p>
        </p:txBody>
      </p:sp>
    </p:spTree>
    <p:extLst>
      <p:ext uri="{BB962C8B-B14F-4D97-AF65-F5344CB8AC3E}">
        <p14:creationId xmlns:p14="http://schemas.microsoft.com/office/powerpoint/2010/main" val="39712827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6C2ED-54A4-480D-B5C8-65C0D62359B9}" type="datetime2">
              <a:rPr lang="en-US" smtClean="0"/>
              <a:pPr/>
              <a:t>Monday, January 13, 2025</a:t>
            </a:fld>
            <a:endParaRPr lang="en-US" dirty="0"/>
          </a:p>
        </p:txBody>
      </p:sp>
      <p:sp>
        <p:nvSpPr>
          <p:cNvPr id="3" name="Footer Placeholder 2"/>
          <p:cNvSpPr>
            <a:spLocks noGrp="1"/>
          </p:cNvSpPr>
          <p:nvPr>
            <p:ph type="ftr" sz="quarter" idx="11"/>
          </p:nvPr>
        </p:nvSpPr>
        <p:spPr/>
        <p:txBody>
          <a:bodyPr/>
          <a:lstStyle/>
          <a:p>
            <a:r>
              <a:rPr lang="en-US" spc="200"/>
              <a:t>Sample Footer Text</a:t>
            </a:r>
            <a:endParaRPr lang="en-US" spc="200" dirty="0"/>
          </a:p>
        </p:txBody>
      </p:sp>
      <p:sp>
        <p:nvSpPr>
          <p:cNvPr id="4" name="Slide Number Placeholder 3"/>
          <p:cNvSpPr>
            <a:spLocks noGrp="1"/>
          </p:cNvSpPr>
          <p:nvPr>
            <p:ph type="sldNum" sz="quarter" idx="12"/>
          </p:nvPr>
        </p:nvSpPr>
        <p:spPr/>
        <p:txBody>
          <a:bodyPr/>
          <a:lstStyle/>
          <a:p>
            <a:fld id="{0D309695-DEC3-40DA-9DF5-330280C9D0E8}" type="slidenum">
              <a:rPr lang="en-US" smtClean="0"/>
              <a:pPr/>
              <a:t>‹N›</a:t>
            </a:fld>
            <a:endParaRPr lang="en-US" dirty="0"/>
          </a:p>
        </p:txBody>
      </p:sp>
    </p:spTree>
    <p:extLst>
      <p:ext uri="{BB962C8B-B14F-4D97-AF65-F5344CB8AC3E}">
        <p14:creationId xmlns:p14="http://schemas.microsoft.com/office/powerpoint/2010/main" val="64707376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256C2ED-54A4-480D-B5C8-65C0D62359B9}" type="datetime2">
              <a:rPr lang="en-US" smtClean="0"/>
              <a:pPr/>
              <a:t>Monday, January 13, 2025</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‹N›</a:t>
            </a:fld>
            <a:endParaRPr lang="en-US" dirty="0"/>
          </a:p>
        </p:txBody>
      </p:sp>
    </p:spTree>
    <p:extLst>
      <p:ext uri="{BB962C8B-B14F-4D97-AF65-F5344CB8AC3E}">
        <p14:creationId xmlns:p14="http://schemas.microsoft.com/office/powerpoint/2010/main" val="19647728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256C2ED-54A4-480D-B5C8-65C0D62359B9}" type="datetime2">
              <a:rPr lang="en-US" smtClean="0"/>
              <a:pPr/>
              <a:t>Monday, January 13, 2025</a:t>
            </a:fld>
            <a:endParaRPr lang="en-US" dirty="0"/>
          </a:p>
        </p:txBody>
      </p:sp>
      <p:sp>
        <p:nvSpPr>
          <p:cNvPr id="6" name="Footer Placeholder 5"/>
          <p:cNvSpPr>
            <a:spLocks noGrp="1"/>
          </p:cNvSpPr>
          <p:nvPr>
            <p:ph type="ftr" sz="quarter" idx="11"/>
          </p:nvPr>
        </p:nvSpPr>
        <p:spPr/>
        <p:txBody>
          <a:bodyPr/>
          <a:lstStyle/>
          <a:p>
            <a:r>
              <a:rPr lang="en-US" spc="200"/>
              <a:t>Sample Footer Text</a:t>
            </a:r>
            <a:endParaRPr lang="en-US" spc="200" dirty="0"/>
          </a:p>
        </p:txBody>
      </p:sp>
      <p:sp>
        <p:nvSpPr>
          <p:cNvPr id="7" name="Slide Number Placeholder 6"/>
          <p:cNvSpPr>
            <a:spLocks noGrp="1"/>
          </p:cNvSpPr>
          <p:nvPr>
            <p:ph type="sldNum" sz="quarter" idx="12"/>
          </p:nvPr>
        </p:nvSpPr>
        <p:spPr/>
        <p:txBody>
          <a:bodyPr/>
          <a:lstStyle/>
          <a:p>
            <a:fld id="{0D309695-DEC3-40DA-9DF5-330280C9D0E8}" type="slidenum">
              <a:rPr lang="en-US" smtClean="0"/>
              <a:pPr/>
              <a:t>‹N›</a:t>
            </a:fld>
            <a:endParaRPr lang="en-US" dirty="0"/>
          </a:p>
        </p:txBody>
      </p:sp>
    </p:spTree>
    <p:extLst>
      <p:ext uri="{BB962C8B-B14F-4D97-AF65-F5344CB8AC3E}">
        <p14:creationId xmlns:p14="http://schemas.microsoft.com/office/powerpoint/2010/main" val="7283136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256C2ED-54A4-480D-B5C8-65C0D62359B9}" type="datetime2">
              <a:rPr lang="en-US" smtClean="0"/>
              <a:pPr/>
              <a:t>Monday, January 13, 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spc="200"/>
              <a:t>Sample Footer Text</a:t>
            </a:r>
            <a:endParaRPr lang="en-US" spc="200"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D309695-DEC3-40DA-9DF5-330280C9D0E8}" type="slidenum">
              <a:rPr lang="en-US" smtClean="0"/>
              <a:pPr/>
              <a:t>‹N›</a:t>
            </a:fld>
            <a:endParaRPr lang="en-US" dirty="0"/>
          </a:p>
        </p:txBody>
      </p:sp>
    </p:spTree>
    <p:extLst>
      <p:ext uri="{BB962C8B-B14F-4D97-AF65-F5344CB8AC3E}">
        <p14:creationId xmlns:p14="http://schemas.microsoft.com/office/powerpoint/2010/main" val="2177253681"/>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00.png"/></Relationships>
</file>

<file path=ppt/slides/_rels/slide1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0.png"/></Relationships>
</file>

<file path=ppt/slides/_rels/slide1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6B3440-2995-43C9-9318-80474F61651F}"/>
              </a:ext>
            </a:extLst>
          </p:cNvPr>
          <p:cNvSpPr>
            <a:spLocks noGrp="1"/>
          </p:cNvSpPr>
          <p:nvPr>
            <p:ph type="ctrTitle"/>
          </p:nvPr>
        </p:nvSpPr>
        <p:spPr>
          <a:xfrm>
            <a:off x="448055" y="662400"/>
            <a:ext cx="11293200" cy="1000800"/>
          </a:xfrm>
        </p:spPr>
        <p:txBody>
          <a:bodyPr anchor="ctr">
            <a:normAutofit/>
          </a:bodyPr>
          <a:lstStyle/>
          <a:p>
            <a:r>
              <a:rPr lang="it-IT" dirty="0"/>
              <a:t>I DBMS E I MODELLI DI DATI</a:t>
            </a:r>
          </a:p>
        </p:txBody>
      </p:sp>
      <p:sp>
        <p:nvSpPr>
          <p:cNvPr id="3" name="Sottotitolo 2">
            <a:extLst>
              <a:ext uri="{FF2B5EF4-FFF2-40B4-BE49-F238E27FC236}">
                <a16:creationId xmlns:a16="http://schemas.microsoft.com/office/drawing/2014/main" id="{26AF6452-0ED4-4BF0-91D5-DF7426DA1406}"/>
              </a:ext>
            </a:extLst>
          </p:cNvPr>
          <p:cNvSpPr>
            <a:spLocks noGrp="1"/>
          </p:cNvSpPr>
          <p:nvPr>
            <p:ph type="subTitle" idx="1"/>
          </p:nvPr>
        </p:nvSpPr>
        <p:spPr>
          <a:xfrm>
            <a:off x="448055" y="1652400"/>
            <a:ext cx="11293200" cy="984885"/>
          </a:xfrm>
        </p:spPr>
        <p:txBody>
          <a:bodyPr anchor="ctr">
            <a:normAutofit fontScale="62500" lnSpcReduction="20000"/>
          </a:bodyPr>
          <a:lstStyle/>
          <a:p>
            <a:r>
              <a:rPr lang="it-IT" sz="6400" dirty="0">
                <a:solidFill>
                  <a:schemeClr val="tx2">
                    <a:lumMod val="40000"/>
                    <a:lumOff val="60000"/>
                  </a:schemeClr>
                </a:solidFill>
              </a:rPr>
              <a:t>Progettazione Concettuale, Logica, Fisica</a:t>
            </a:r>
          </a:p>
        </p:txBody>
      </p:sp>
      <p:pic>
        <p:nvPicPr>
          <p:cNvPr id="4" name="Picture 3" descr="Illustrazione astratta 3D di un cubo blu e oro">
            <a:extLst>
              <a:ext uri="{FF2B5EF4-FFF2-40B4-BE49-F238E27FC236}">
                <a16:creationId xmlns:a16="http://schemas.microsoft.com/office/drawing/2014/main" id="{A051DF2F-7C23-4CEA-B5E5-2F82BE7D0A9F}"/>
              </a:ext>
            </a:extLst>
          </p:cNvPr>
          <p:cNvPicPr>
            <a:picLocks noChangeAspect="1"/>
          </p:cNvPicPr>
          <p:nvPr/>
        </p:nvPicPr>
        <p:blipFill rotWithShape="1">
          <a:blip r:embed="rId2"/>
          <a:srcRect t="17280" b="29423"/>
          <a:stretch/>
        </p:blipFill>
        <p:spPr>
          <a:xfrm>
            <a:off x="20" y="2959198"/>
            <a:ext cx="12191980" cy="3898801"/>
          </a:xfrm>
          <a:prstGeom prst="rect">
            <a:avLst/>
          </a:prstGeom>
        </p:spPr>
      </p:pic>
      <p:pic>
        <p:nvPicPr>
          <p:cNvPr id="5" name="Immagine 4">
            <a:extLst>
              <a:ext uri="{FF2B5EF4-FFF2-40B4-BE49-F238E27FC236}">
                <a16:creationId xmlns:a16="http://schemas.microsoft.com/office/drawing/2014/main" id="{D474FDD7-079D-4270-A699-05E322367988}"/>
              </a:ext>
            </a:extLst>
          </p:cNvPr>
          <p:cNvPicPr>
            <a:picLocks noChangeAspect="1"/>
          </p:cNvPicPr>
          <p:nvPr/>
        </p:nvPicPr>
        <p:blipFill>
          <a:blip r:embed="rId3"/>
          <a:stretch>
            <a:fillRect/>
          </a:stretch>
        </p:blipFill>
        <p:spPr>
          <a:xfrm>
            <a:off x="0" y="6331507"/>
            <a:ext cx="487722" cy="457240"/>
          </a:xfrm>
          <a:prstGeom prst="rect">
            <a:avLst/>
          </a:prstGeom>
        </p:spPr>
      </p:pic>
    </p:spTree>
    <p:extLst>
      <p:ext uri="{BB962C8B-B14F-4D97-AF65-F5344CB8AC3E}">
        <p14:creationId xmlns:p14="http://schemas.microsoft.com/office/powerpoint/2010/main" val="322364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AD5A98-1EE7-40B4-9E4F-D38E1B4058F7}"/>
              </a:ext>
            </a:extLst>
          </p:cNvPr>
          <p:cNvSpPr>
            <a:spLocks noGrp="1"/>
          </p:cNvSpPr>
          <p:nvPr>
            <p:ph type="title"/>
          </p:nvPr>
        </p:nvSpPr>
        <p:spPr>
          <a:xfrm>
            <a:off x="123825" y="133350"/>
            <a:ext cx="8534400" cy="438149"/>
          </a:xfrm>
        </p:spPr>
        <p:txBody>
          <a:bodyPr>
            <a:normAutofit fontScale="90000"/>
          </a:bodyPr>
          <a:lstStyle/>
          <a:p>
            <a:r>
              <a:rPr lang="it-IT" dirty="0" err="1"/>
              <a:t>CARdinalita’</a:t>
            </a:r>
            <a:r>
              <a:rPr lang="it-IT" dirty="0"/>
              <a:t> delle associazioni</a:t>
            </a:r>
          </a:p>
        </p:txBody>
      </p:sp>
      <p:pic>
        <p:nvPicPr>
          <p:cNvPr id="4" name="Immagine 3">
            <a:extLst>
              <a:ext uri="{FF2B5EF4-FFF2-40B4-BE49-F238E27FC236}">
                <a16:creationId xmlns:a16="http://schemas.microsoft.com/office/drawing/2014/main" id="{FE386F29-1A4B-4334-A7FE-DAF33BDA0D1C}"/>
              </a:ext>
            </a:extLst>
          </p:cNvPr>
          <p:cNvPicPr>
            <a:picLocks noChangeAspect="1"/>
          </p:cNvPicPr>
          <p:nvPr/>
        </p:nvPicPr>
        <p:blipFill>
          <a:blip r:embed="rId2"/>
          <a:stretch>
            <a:fillRect/>
          </a:stretch>
        </p:blipFill>
        <p:spPr>
          <a:xfrm>
            <a:off x="2512290" y="2898356"/>
            <a:ext cx="6872721" cy="3590169"/>
          </a:xfrm>
          <a:prstGeom prst="rect">
            <a:avLst/>
          </a:prstGeom>
        </p:spPr>
      </p:pic>
      <p:pic>
        <p:nvPicPr>
          <p:cNvPr id="5" name="Immagine 4">
            <a:extLst>
              <a:ext uri="{FF2B5EF4-FFF2-40B4-BE49-F238E27FC236}">
                <a16:creationId xmlns:a16="http://schemas.microsoft.com/office/drawing/2014/main" id="{526B227F-5DB9-4ED0-B79D-3C6B28844E4E}"/>
              </a:ext>
            </a:extLst>
          </p:cNvPr>
          <p:cNvPicPr>
            <a:picLocks noChangeAspect="1"/>
          </p:cNvPicPr>
          <p:nvPr/>
        </p:nvPicPr>
        <p:blipFill>
          <a:blip r:embed="rId3"/>
          <a:stretch>
            <a:fillRect/>
          </a:stretch>
        </p:blipFill>
        <p:spPr>
          <a:xfrm>
            <a:off x="0" y="6331507"/>
            <a:ext cx="487722" cy="457240"/>
          </a:xfrm>
          <a:prstGeom prst="rect">
            <a:avLst/>
          </a:prstGeom>
        </p:spPr>
      </p:pic>
      <p:sp>
        <p:nvSpPr>
          <p:cNvPr id="6" name="CasellaDiTesto 5">
            <a:extLst>
              <a:ext uri="{FF2B5EF4-FFF2-40B4-BE49-F238E27FC236}">
                <a16:creationId xmlns:a16="http://schemas.microsoft.com/office/drawing/2014/main" id="{09FD3454-925F-4BAE-8A8C-0ADDE3AA0C59}"/>
              </a:ext>
            </a:extLst>
          </p:cNvPr>
          <p:cNvSpPr txBox="1"/>
          <p:nvPr/>
        </p:nvSpPr>
        <p:spPr>
          <a:xfrm>
            <a:off x="123825" y="785091"/>
            <a:ext cx="11504757" cy="1754326"/>
          </a:xfrm>
          <a:prstGeom prst="rect">
            <a:avLst/>
          </a:prstGeom>
          <a:noFill/>
        </p:spPr>
        <p:txBody>
          <a:bodyPr wrap="square" rtlCol="0">
            <a:spAutoFit/>
          </a:bodyPr>
          <a:lstStyle/>
          <a:p>
            <a:pPr marL="285750" indent="-285750" algn="just">
              <a:buFont typeface="Arial" panose="020B0604020202020204" pitchFamily="34" charset="0"/>
              <a:buChar char="•"/>
            </a:pPr>
            <a:r>
              <a:rPr lang="it-IT" dirty="0"/>
              <a:t>La </a:t>
            </a:r>
            <a:r>
              <a:rPr lang="it-IT" b="1" dirty="0"/>
              <a:t>CARDINALITA’ DELL’ASSOCIAZIONE </a:t>
            </a:r>
            <a:r>
              <a:rPr lang="it-IT" dirty="0"/>
              <a:t>viene indicata direttamente sul rombo ed è data dai due valori massimi delle </a:t>
            </a:r>
            <a:r>
              <a:rPr lang="it-IT" b="1" dirty="0"/>
              <a:t>MOLTEPLICITA</a:t>
            </a:r>
            <a:r>
              <a:rPr lang="it-IT" dirty="0"/>
              <a:t>’ con cui le singole entità partecipano all’associazione;</a:t>
            </a:r>
          </a:p>
          <a:p>
            <a:pPr marL="285750" indent="-285750" algn="just">
              <a:buFont typeface="Arial" panose="020B0604020202020204" pitchFamily="34" charset="0"/>
              <a:buChar char="•"/>
            </a:pPr>
            <a:r>
              <a:rPr lang="it-IT" dirty="0"/>
              <a:t>Come primo numero si indicherà la </a:t>
            </a:r>
            <a:r>
              <a:rPr lang="it-IT" u="sng" dirty="0"/>
              <a:t>molteplicità massima della relazione </a:t>
            </a:r>
            <a:r>
              <a:rPr lang="it-IT" u="sng" dirty="0" err="1"/>
              <a:t>sx</a:t>
            </a:r>
            <a:r>
              <a:rPr lang="it-IT" dirty="0"/>
              <a:t>, come secondo numero verrà riportata la </a:t>
            </a:r>
            <a:r>
              <a:rPr lang="it-IT" u="sng" dirty="0"/>
              <a:t>molteplicità massima della relazione dx</a:t>
            </a:r>
            <a:r>
              <a:rPr lang="it-IT" dirty="0"/>
              <a:t>.</a:t>
            </a:r>
          </a:p>
          <a:p>
            <a:pPr marL="285750" indent="-285750" algn="just">
              <a:buFont typeface="Arial" panose="020B0604020202020204" pitchFamily="34" charset="0"/>
              <a:buChar char="•"/>
            </a:pPr>
            <a:r>
              <a:rPr lang="it-IT" dirty="0"/>
              <a:t>Queste cardinalità sono importantissime in fase di traduzione da modello concettuale a modello logico.</a:t>
            </a:r>
          </a:p>
        </p:txBody>
      </p:sp>
    </p:spTree>
    <p:extLst>
      <p:ext uri="{BB962C8B-B14F-4D97-AF65-F5344CB8AC3E}">
        <p14:creationId xmlns:p14="http://schemas.microsoft.com/office/powerpoint/2010/main" val="4140650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AD5A98-1EE7-40B4-9E4F-D38E1B4058F7}"/>
              </a:ext>
            </a:extLst>
          </p:cNvPr>
          <p:cNvSpPr>
            <a:spLocks noGrp="1"/>
          </p:cNvSpPr>
          <p:nvPr>
            <p:ph type="title"/>
          </p:nvPr>
        </p:nvSpPr>
        <p:spPr>
          <a:xfrm>
            <a:off x="123825" y="133350"/>
            <a:ext cx="8534400" cy="438149"/>
          </a:xfrm>
        </p:spPr>
        <p:txBody>
          <a:bodyPr>
            <a:normAutofit fontScale="90000"/>
          </a:bodyPr>
          <a:lstStyle/>
          <a:p>
            <a:r>
              <a:rPr lang="it-IT" dirty="0"/>
              <a:t>ENTITA’ FORTI ed </a:t>
            </a:r>
            <a:r>
              <a:rPr lang="it-IT" dirty="0" err="1"/>
              <a:t>entitA’</a:t>
            </a:r>
            <a:r>
              <a:rPr lang="it-IT" dirty="0"/>
              <a:t> DEBOLI</a:t>
            </a:r>
          </a:p>
        </p:txBody>
      </p:sp>
      <p:pic>
        <p:nvPicPr>
          <p:cNvPr id="5" name="Immagine 4">
            <a:extLst>
              <a:ext uri="{FF2B5EF4-FFF2-40B4-BE49-F238E27FC236}">
                <a16:creationId xmlns:a16="http://schemas.microsoft.com/office/drawing/2014/main" id="{526B227F-5DB9-4ED0-B79D-3C6B28844E4E}"/>
              </a:ext>
            </a:extLst>
          </p:cNvPr>
          <p:cNvPicPr>
            <a:picLocks noChangeAspect="1"/>
          </p:cNvPicPr>
          <p:nvPr/>
        </p:nvPicPr>
        <p:blipFill>
          <a:blip r:embed="rId2"/>
          <a:stretch>
            <a:fillRect/>
          </a:stretch>
        </p:blipFill>
        <p:spPr>
          <a:xfrm>
            <a:off x="0" y="6331507"/>
            <a:ext cx="487722" cy="457240"/>
          </a:xfrm>
          <a:prstGeom prst="rect">
            <a:avLst/>
          </a:prstGeom>
        </p:spPr>
      </p:pic>
      <p:sp>
        <p:nvSpPr>
          <p:cNvPr id="6" name="CasellaDiTesto 5">
            <a:extLst>
              <a:ext uri="{FF2B5EF4-FFF2-40B4-BE49-F238E27FC236}">
                <a16:creationId xmlns:a16="http://schemas.microsoft.com/office/drawing/2014/main" id="{09FD3454-925F-4BAE-8A8C-0ADDE3AA0C59}"/>
              </a:ext>
            </a:extLst>
          </p:cNvPr>
          <p:cNvSpPr txBox="1"/>
          <p:nvPr/>
        </p:nvSpPr>
        <p:spPr>
          <a:xfrm>
            <a:off x="123825" y="785091"/>
            <a:ext cx="11504757" cy="87068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it-IT" dirty="0"/>
              <a:t>Un’entità si dice </a:t>
            </a:r>
            <a:r>
              <a:rPr lang="it-IT" b="1" dirty="0"/>
              <a:t>forte</a:t>
            </a:r>
            <a:r>
              <a:rPr lang="it-IT" dirty="0"/>
              <a:t> se non ha bisogno di altre entità per essere identificata, </a:t>
            </a:r>
            <a:r>
              <a:rPr lang="it-IT" b="1" dirty="0"/>
              <a:t>debole</a:t>
            </a:r>
            <a:r>
              <a:rPr lang="it-IT" dirty="0"/>
              <a:t> se richiede altre entità per essere identificata.</a:t>
            </a:r>
          </a:p>
        </p:txBody>
      </p:sp>
      <p:sp>
        <p:nvSpPr>
          <p:cNvPr id="12" name="CasellaDiTesto 11">
            <a:extLst>
              <a:ext uri="{FF2B5EF4-FFF2-40B4-BE49-F238E27FC236}">
                <a16:creationId xmlns:a16="http://schemas.microsoft.com/office/drawing/2014/main" id="{CA360099-911B-45D6-AD07-4CEC625B8F6F}"/>
              </a:ext>
            </a:extLst>
          </p:cNvPr>
          <p:cNvSpPr txBox="1"/>
          <p:nvPr/>
        </p:nvSpPr>
        <p:spPr>
          <a:xfrm>
            <a:off x="123824" y="1645014"/>
            <a:ext cx="11504757" cy="336367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it-IT" dirty="0"/>
              <a:t>ESEMPIO: nel Database di una scuola, alcuni oggetti non hanno «ragion d’essere» senza altri.</a:t>
            </a:r>
            <a:endParaRPr lang="it-IT" b="1" dirty="0"/>
          </a:p>
          <a:p>
            <a:pPr marL="742950" lvl="1" indent="-285750" algn="just">
              <a:lnSpc>
                <a:spcPct val="150000"/>
              </a:lnSpc>
              <a:buFont typeface="Arial" panose="020B0604020202020204" pitchFamily="34" charset="0"/>
              <a:buChar char="•"/>
            </a:pPr>
            <a:r>
              <a:rPr lang="it-IT" dirty="0"/>
              <a:t>Senza </a:t>
            </a:r>
            <a:r>
              <a:rPr lang="it-IT" b="1" dirty="0"/>
              <a:t>ALUNNI</a:t>
            </a:r>
            <a:r>
              <a:rPr lang="it-IT" dirty="0"/>
              <a:t> (</a:t>
            </a:r>
            <a:r>
              <a:rPr lang="it-IT" i="1" dirty="0"/>
              <a:t>entità forte</a:t>
            </a:r>
            <a:r>
              <a:rPr lang="it-IT" dirty="0"/>
              <a:t>) non avrebbero senso i relativi </a:t>
            </a:r>
            <a:r>
              <a:rPr lang="it-IT" b="1" dirty="0"/>
              <a:t>VOTI</a:t>
            </a:r>
            <a:r>
              <a:rPr lang="it-IT" dirty="0"/>
              <a:t> (</a:t>
            </a:r>
            <a:r>
              <a:rPr lang="it-IT" i="1" dirty="0"/>
              <a:t>entità debole</a:t>
            </a:r>
            <a:r>
              <a:rPr lang="it-IT" dirty="0"/>
              <a:t>); non esiste un voto senza un alunno, mentre gli alunni possono (e devono!) essere correttamente memorizzati.</a:t>
            </a:r>
          </a:p>
          <a:p>
            <a:pPr marL="742950" lvl="1" indent="-285750" algn="just">
              <a:lnSpc>
                <a:spcPct val="150000"/>
              </a:lnSpc>
              <a:buFont typeface="Arial" panose="020B0604020202020204" pitchFamily="34" charset="0"/>
              <a:buChar char="•"/>
            </a:pPr>
            <a:r>
              <a:rPr lang="it-IT" dirty="0"/>
              <a:t>I </a:t>
            </a:r>
            <a:r>
              <a:rPr lang="it-IT" b="1" dirty="0"/>
              <a:t>LIBRI</a:t>
            </a:r>
            <a:r>
              <a:rPr lang="it-IT" dirty="0"/>
              <a:t> </a:t>
            </a:r>
            <a:r>
              <a:rPr lang="it-IT" b="1" dirty="0"/>
              <a:t>SCOLASTICI</a:t>
            </a:r>
            <a:r>
              <a:rPr lang="it-IT" dirty="0"/>
              <a:t> (</a:t>
            </a:r>
            <a:r>
              <a:rPr lang="it-IT" i="1" dirty="0"/>
              <a:t>entità forte</a:t>
            </a:r>
            <a:r>
              <a:rPr lang="it-IT" dirty="0"/>
              <a:t>) possono essere correttamente memorizzati; i relativi </a:t>
            </a:r>
            <a:r>
              <a:rPr lang="it-IT" b="1" dirty="0"/>
              <a:t>PRESTITI</a:t>
            </a:r>
            <a:r>
              <a:rPr lang="it-IT" dirty="0"/>
              <a:t> (</a:t>
            </a:r>
            <a:r>
              <a:rPr lang="it-IT" i="1" dirty="0"/>
              <a:t>entità debole</a:t>
            </a:r>
            <a:r>
              <a:rPr lang="it-IT" dirty="0"/>
              <a:t>) a </a:t>
            </a:r>
            <a:r>
              <a:rPr lang="it-IT" b="1" dirty="0"/>
              <a:t>STUDENTI</a:t>
            </a:r>
            <a:r>
              <a:rPr lang="it-IT" dirty="0"/>
              <a:t> hanno senso solo se esistono i relativi </a:t>
            </a:r>
            <a:r>
              <a:rPr lang="it-IT" b="1" dirty="0"/>
              <a:t>LIBRI SCOLASTICI</a:t>
            </a:r>
            <a:r>
              <a:rPr lang="it-IT" dirty="0"/>
              <a:t> (e gli </a:t>
            </a:r>
            <a:r>
              <a:rPr lang="it-IT" b="1" dirty="0"/>
              <a:t>STUDENTI</a:t>
            </a:r>
            <a:r>
              <a:rPr lang="it-IT" dirty="0"/>
              <a:t>)</a:t>
            </a:r>
          </a:p>
          <a:p>
            <a:pPr marL="285750" indent="-285750" algn="just">
              <a:lnSpc>
                <a:spcPct val="150000"/>
              </a:lnSpc>
              <a:buFont typeface="Arial" panose="020B0604020202020204" pitchFamily="34" charset="0"/>
              <a:buChar char="•"/>
            </a:pPr>
            <a:endParaRPr lang="it-IT" dirty="0"/>
          </a:p>
        </p:txBody>
      </p:sp>
    </p:spTree>
    <p:extLst>
      <p:ext uri="{BB962C8B-B14F-4D97-AF65-F5344CB8AC3E}">
        <p14:creationId xmlns:p14="http://schemas.microsoft.com/office/powerpoint/2010/main" val="3009700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AD5A98-1EE7-40B4-9E4F-D38E1B4058F7}"/>
              </a:ext>
            </a:extLst>
          </p:cNvPr>
          <p:cNvSpPr>
            <a:spLocks noGrp="1"/>
          </p:cNvSpPr>
          <p:nvPr>
            <p:ph type="title"/>
          </p:nvPr>
        </p:nvSpPr>
        <p:spPr>
          <a:xfrm>
            <a:off x="123825" y="133350"/>
            <a:ext cx="8534400" cy="438149"/>
          </a:xfrm>
        </p:spPr>
        <p:txBody>
          <a:bodyPr>
            <a:normAutofit fontScale="90000"/>
          </a:bodyPr>
          <a:lstStyle/>
          <a:p>
            <a:r>
              <a:rPr lang="it-IT" dirty="0" err="1"/>
              <a:t>Entita’</a:t>
            </a:r>
            <a:r>
              <a:rPr lang="it-IT" dirty="0"/>
              <a:t>, ISTANZE E ATTRIBUTI</a:t>
            </a:r>
          </a:p>
        </p:txBody>
      </p:sp>
      <p:pic>
        <p:nvPicPr>
          <p:cNvPr id="5" name="Immagine 4">
            <a:extLst>
              <a:ext uri="{FF2B5EF4-FFF2-40B4-BE49-F238E27FC236}">
                <a16:creationId xmlns:a16="http://schemas.microsoft.com/office/drawing/2014/main" id="{526B227F-5DB9-4ED0-B79D-3C6B28844E4E}"/>
              </a:ext>
            </a:extLst>
          </p:cNvPr>
          <p:cNvPicPr>
            <a:picLocks noChangeAspect="1"/>
          </p:cNvPicPr>
          <p:nvPr/>
        </p:nvPicPr>
        <p:blipFill>
          <a:blip r:embed="rId2"/>
          <a:stretch>
            <a:fillRect/>
          </a:stretch>
        </p:blipFill>
        <p:spPr>
          <a:xfrm>
            <a:off x="0" y="6331507"/>
            <a:ext cx="487722" cy="457240"/>
          </a:xfrm>
          <a:prstGeom prst="rect">
            <a:avLst/>
          </a:prstGeom>
        </p:spPr>
      </p:pic>
      <p:sp>
        <p:nvSpPr>
          <p:cNvPr id="6" name="CasellaDiTesto 5">
            <a:extLst>
              <a:ext uri="{FF2B5EF4-FFF2-40B4-BE49-F238E27FC236}">
                <a16:creationId xmlns:a16="http://schemas.microsoft.com/office/drawing/2014/main" id="{09FD3454-925F-4BAE-8A8C-0ADDE3AA0C59}"/>
              </a:ext>
            </a:extLst>
          </p:cNvPr>
          <p:cNvSpPr txBox="1"/>
          <p:nvPr/>
        </p:nvSpPr>
        <p:spPr>
          <a:xfrm>
            <a:off x="123825" y="785091"/>
            <a:ext cx="11504757" cy="461017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it-IT" b="1" dirty="0"/>
              <a:t>ENTITA’</a:t>
            </a:r>
            <a:r>
              <a:rPr lang="it-IT" dirty="0"/>
              <a:t>:</a:t>
            </a:r>
            <a:r>
              <a:rPr lang="it-IT" b="1" dirty="0"/>
              <a:t> </a:t>
            </a:r>
            <a:r>
              <a:rPr lang="it-IT" dirty="0"/>
              <a:t>singolo elemento strutturale che rappresenta una «porzione di realtà»: STUDENTI, DOCENTI, FATTURE, ARTICOLI, AUTOMOBILI, PERSONE…</a:t>
            </a:r>
          </a:p>
          <a:p>
            <a:pPr marL="285750" indent="-285750" algn="just">
              <a:lnSpc>
                <a:spcPct val="150000"/>
              </a:lnSpc>
              <a:buFont typeface="Arial" panose="020B0604020202020204" pitchFamily="34" charset="0"/>
              <a:buChar char="•"/>
            </a:pPr>
            <a:r>
              <a:rPr lang="it-IT" b="1" dirty="0"/>
              <a:t>ISTANZA</a:t>
            </a:r>
            <a:r>
              <a:rPr lang="it-IT" dirty="0"/>
              <a:t>: Singolo «esemplare» di un’entità, caratterizzato di un insieme di valori specifici</a:t>
            </a:r>
          </a:p>
          <a:p>
            <a:pPr marL="285750" indent="-285750" algn="just">
              <a:lnSpc>
                <a:spcPct val="150000"/>
              </a:lnSpc>
              <a:buFont typeface="Arial" panose="020B0604020202020204" pitchFamily="34" charset="0"/>
              <a:buChar char="•"/>
            </a:pPr>
            <a:r>
              <a:rPr lang="it-IT" b="1" dirty="0"/>
              <a:t>ATTRIBUTI</a:t>
            </a:r>
            <a:r>
              <a:rPr lang="it-IT" dirty="0"/>
              <a:t>: Elementi contenenti dati (valori specifici) di un’istanza.</a:t>
            </a:r>
          </a:p>
          <a:p>
            <a:pPr marL="285750" indent="-285750" algn="just">
              <a:lnSpc>
                <a:spcPct val="150000"/>
              </a:lnSpc>
              <a:buFont typeface="Arial" panose="020B0604020202020204" pitchFamily="34" charset="0"/>
              <a:buChar char="•"/>
            </a:pPr>
            <a:endParaRPr lang="it-IT" dirty="0"/>
          </a:p>
          <a:p>
            <a:pPr marL="285750" indent="-285750" algn="just">
              <a:lnSpc>
                <a:spcPct val="150000"/>
              </a:lnSpc>
              <a:buFont typeface="Arial" panose="020B0604020202020204" pitchFamily="34" charset="0"/>
              <a:buChar char="•"/>
            </a:pPr>
            <a:r>
              <a:rPr lang="it-IT" dirty="0"/>
              <a:t>ESEMPIO:</a:t>
            </a:r>
          </a:p>
          <a:p>
            <a:pPr marL="285750" indent="-285750" algn="just">
              <a:lnSpc>
                <a:spcPct val="150000"/>
              </a:lnSpc>
              <a:buFont typeface="Arial" panose="020B0604020202020204" pitchFamily="34" charset="0"/>
              <a:buChar char="•"/>
            </a:pPr>
            <a:r>
              <a:rPr lang="it-IT" b="1" i="0" dirty="0">
                <a:effectLst/>
                <a:latin typeface="Arial" panose="020B0604020202020204" pitchFamily="34" charset="0"/>
              </a:rPr>
              <a:t>Entità Studente </a:t>
            </a:r>
            <a:r>
              <a:rPr lang="it-IT" b="0" i="0" dirty="0">
                <a:effectLst/>
                <a:latin typeface="Arial" panose="020B0604020202020204" pitchFamily="34" charset="0"/>
              </a:rPr>
              <a:t>– </a:t>
            </a:r>
            <a:r>
              <a:rPr lang="it-IT" b="1" i="0" dirty="0">
                <a:effectLst/>
                <a:latin typeface="Arial" panose="020B0604020202020204" pitchFamily="34" charset="0"/>
              </a:rPr>
              <a:t>attributi</a:t>
            </a:r>
            <a:r>
              <a:rPr lang="it-IT" b="0" i="0" dirty="0">
                <a:effectLst/>
                <a:latin typeface="Arial" panose="020B0604020202020204" pitchFamily="34" charset="0"/>
              </a:rPr>
              <a:t>: nome, cognome, numero di matricola, indirizzo, classe frequentata…</a:t>
            </a:r>
          </a:p>
          <a:p>
            <a:pPr marL="285750" indent="-285750" algn="just">
              <a:lnSpc>
                <a:spcPct val="150000"/>
              </a:lnSpc>
              <a:buFont typeface="Arial" panose="020B0604020202020204" pitchFamily="34" charset="0"/>
              <a:buChar char="•"/>
            </a:pPr>
            <a:r>
              <a:rPr lang="it-IT" b="1" dirty="0">
                <a:latin typeface="Arial" panose="020B0604020202020204" pitchFamily="34" charset="0"/>
              </a:rPr>
              <a:t>Istanza Studente </a:t>
            </a:r>
            <a:r>
              <a:rPr lang="it-IT" b="0" i="0" dirty="0">
                <a:effectLst/>
                <a:latin typeface="Arial" panose="020B0604020202020204" pitchFamily="34" charset="0"/>
              </a:rPr>
              <a:t>–</a:t>
            </a:r>
            <a:r>
              <a:rPr lang="it-IT" dirty="0">
                <a:latin typeface="Arial" panose="020B0604020202020204" pitchFamily="34" charset="0"/>
              </a:rPr>
              <a:t> </a:t>
            </a:r>
            <a:r>
              <a:rPr lang="it-IT" b="0" i="0" dirty="0">
                <a:effectLst/>
                <a:latin typeface="Arial" panose="020B0604020202020204" pitchFamily="34" charset="0"/>
              </a:rPr>
              <a:t>“Mario, Rossi, A60900, via Roma 23, 3C RIM”.</a:t>
            </a:r>
          </a:p>
          <a:p>
            <a:pPr marL="285750" indent="-285750" algn="just">
              <a:lnSpc>
                <a:spcPct val="150000"/>
              </a:lnSpc>
              <a:buFont typeface="Arial" panose="020B0604020202020204" pitchFamily="34" charset="0"/>
              <a:buChar char="•"/>
            </a:pPr>
            <a:endParaRPr lang="it-IT" dirty="0">
              <a:latin typeface="Arial" panose="020B0604020202020204" pitchFamily="34" charset="0"/>
            </a:endParaRPr>
          </a:p>
          <a:p>
            <a:pPr marL="285750" indent="-285750" algn="just">
              <a:lnSpc>
                <a:spcPct val="150000"/>
              </a:lnSpc>
              <a:buFont typeface="Arial" panose="020B0604020202020204" pitchFamily="34" charset="0"/>
              <a:buChar char="•"/>
            </a:pPr>
            <a:r>
              <a:rPr lang="it-IT" b="1" i="0" dirty="0">
                <a:effectLst/>
                <a:latin typeface="Arial" panose="020B0604020202020204" pitchFamily="34" charset="0"/>
              </a:rPr>
              <a:t>L’ISTANZA</a:t>
            </a:r>
            <a:r>
              <a:rPr lang="it-IT" b="0" i="0" dirty="0">
                <a:effectLst/>
                <a:latin typeface="Arial" panose="020B0604020202020204" pitchFamily="34" charset="0"/>
              </a:rPr>
              <a:t> </a:t>
            </a:r>
            <a:r>
              <a:rPr lang="it-IT" b="0" i="0">
                <a:effectLst/>
                <a:latin typeface="Arial" panose="020B0604020202020204" pitchFamily="34" charset="0"/>
              </a:rPr>
              <a:t>viene anche </a:t>
            </a:r>
            <a:r>
              <a:rPr lang="it-IT" b="0" i="0" dirty="0">
                <a:effectLst/>
                <a:latin typeface="Arial" panose="020B0604020202020204" pitchFamily="34" charset="0"/>
              </a:rPr>
              <a:t>comunemente </a:t>
            </a:r>
            <a:r>
              <a:rPr lang="it-IT" b="0" i="0">
                <a:effectLst/>
                <a:latin typeface="Arial" panose="020B0604020202020204" pitchFamily="34" charset="0"/>
              </a:rPr>
              <a:t>chiamata </a:t>
            </a:r>
            <a:r>
              <a:rPr lang="it-IT" b="1" i="0">
                <a:effectLst/>
                <a:latin typeface="Arial" panose="020B0604020202020204" pitchFamily="34" charset="0"/>
              </a:rPr>
              <a:t>RECORD.</a:t>
            </a:r>
            <a:endParaRPr lang="it-IT" b="1" i="0" dirty="0">
              <a:effectLst/>
              <a:latin typeface="Arial" panose="020B0604020202020204" pitchFamily="34" charset="0"/>
            </a:endParaRPr>
          </a:p>
          <a:p>
            <a:pPr marL="285750" indent="-285750" algn="just">
              <a:lnSpc>
                <a:spcPct val="150000"/>
              </a:lnSpc>
              <a:buFont typeface="Arial" panose="020B0604020202020204" pitchFamily="34" charset="0"/>
              <a:buChar char="•"/>
            </a:pPr>
            <a:endParaRPr lang="it-IT" dirty="0"/>
          </a:p>
        </p:txBody>
      </p:sp>
    </p:spTree>
    <p:extLst>
      <p:ext uri="{BB962C8B-B14F-4D97-AF65-F5344CB8AC3E}">
        <p14:creationId xmlns:p14="http://schemas.microsoft.com/office/powerpoint/2010/main" val="1549470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AD5A98-1EE7-40B4-9E4F-D38E1B4058F7}"/>
              </a:ext>
            </a:extLst>
          </p:cNvPr>
          <p:cNvSpPr>
            <a:spLocks noGrp="1"/>
          </p:cNvSpPr>
          <p:nvPr>
            <p:ph type="title"/>
          </p:nvPr>
        </p:nvSpPr>
        <p:spPr>
          <a:xfrm>
            <a:off x="123825" y="133350"/>
            <a:ext cx="8534400" cy="438149"/>
          </a:xfrm>
        </p:spPr>
        <p:txBody>
          <a:bodyPr>
            <a:normAutofit fontScale="90000"/>
          </a:bodyPr>
          <a:lstStyle/>
          <a:p>
            <a:r>
              <a:rPr lang="it-IT" dirty="0"/>
              <a:t>Informazioni ridondanti</a:t>
            </a:r>
          </a:p>
        </p:txBody>
      </p:sp>
      <p:pic>
        <p:nvPicPr>
          <p:cNvPr id="5" name="Immagine 4">
            <a:extLst>
              <a:ext uri="{FF2B5EF4-FFF2-40B4-BE49-F238E27FC236}">
                <a16:creationId xmlns:a16="http://schemas.microsoft.com/office/drawing/2014/main" id="{526B227F-5DB9-4ED0-B79D-3C6B28844E4E}"/>
              </a:ext>
            </a:extLst>
          </p:cNvPr>
          <p:cNvPicPr>
            <a:picLocks noChangeAspect="1"/>
          </p:cNvPicPr>
          <p:nvPr/>
        </p:nvPicPr>
        <p:blipFill>
          <a:blip r:embed="rId2"/>
          <a:stretch>
            <a:fillRect/>
          </a:stretch>
        </p:blipFill>
        <p:spPr>
          <a:xfrm>
            <a:off x="0" y="6331507"/>
            <a:ext cx="487722" cy="457240"/>
          </a:xfrm>
          <a:prstGeom prst="rect">
            <a:avLst/>
          </a:prstGeom>
        </p:spPr>
      </p:pic>
      <p:sp>
        <p:nvSpPr>
          <p:cNvPr id="6" name="CasellaDiTesto 5">
            <a:extLst>
              <a:ext uri="{FF2B5EF4-FFF2-40B4-BE49-F238E27FC236}">
                <a16:creationId xmlns:a16="http://schemas.microsoft.com/office/drawing/2014/main" id="{09FD3454-925F-4BAE-8A8C-0ADDE3AA0C59}"/>
              </a:ext>
            </a:extLst>
          </p:cNvPr>
          <p:cNvSpPr txBox="1"/>
          <p:nvPr/>
        </p:nvSpPr>
        <p:spPr>
          <a:xfrm>
            <a:off x="123825" y="785091"/>
            <a:ext cx="11504757" cy="1200329"/>
          </a:xfrm>
          <a:prstGeom prst="rect">
            <a:avLst/>
          </a:prstGeom>
          <a:noFill/>
        </p:spPr>
        <p:txBody>
          <a:bodyPr wrap="square" rtlCol="0">
            <a:spAutoFit/>
          </a:bodyPr>
          <a:lstStyle/>
          <a:p>
            <a:pPr marL="285750" indent="-285750" algn="just">
              <a:buFont typeface="Arial" panose="020B0604020202020204" pitchFamily="34" charset="0"/>
              <a:buChar char="•"/>
            </a:pPr>
            <a:r>
              <a:rPr lang="it-IT" dirty="0"/>
              <a:t>Nella progettazione del modello E-R è importante identificare eventuali informazioni </a:t>
            </a:r>
            <a:r>
              <a:rPr lang="it-IT" u="sng" dirty="0"/>
              <a:t>ridondanti</a:t>
            </a:r>
            <a:r>
              <a:rPr lang="it-IT" dirty="0"/>
              <a:t>, ovvero desumibili da dati presenti in elementi correlati.</a:t>
            </a:r>
          </a:p>
          <a:p>
            <a:pPr marL="285750" indent="-285750" algn="just">
              <a:buFont typeface="Arial" panose="020B0604020202020204" pitchFamily="34" charset="0"/>
              <a:buChar char="•"/>
            </a:pPr>
            <a:r>
              <a:rPr lang="it-IT" dirty="0"/>
              <a:t>Nell’esempio seguente, l’attributo «</a:t>
            </a:r>
            <a:r>
              <a:rPr lang="it-IT" dirty="0" err="1"/>
              <a:t>Media_esami</a:t>
            </a:r>
            <a:r>
              <a:rPr lang="it-IT" dirty="0"/>
              <a:t>» è facilmente calcolabile accedendo, tramite la relazione </a:t>
            </a:r>
            <a:r>
              <a:rPr lang="it-IT" b="1" dirty="0"/>
              <a:t>SOSTIENE</a:t>
            </a:r>
            <a:r>
              <a:rPr lang="it-IT" dirty="0"/>
              <a:t>, all’entità </a:t>
            </a:r>
            <a:r>
              <a:rPr lang="it-IT" b="1" dirty="0"/>
              <a:t>ESAME</a:t>
            </a:r>
            <a:r>
              <a:rPr lang="it-IT" dirty="0"/>
              <a:t> che contiene l’attributo </a:t>
            </a:r>
            <a:r>
              <a:rPr lang="it-IT" b="1" dirty="0"/>
              <a:t>VOTO</a:t>
            </a:r>
          </a:p>
        </p:txBody>
      </p:sp>
      <p:pic>
        <p:nvPicPr>
          <p:cNvPr id="9" name="Immagine 8">
            <a:extLst>
              <a:ext uri="{FF2B5EF4-FFF2-40B4-BE49-F238E27FC236}">
                <a16:creationId xmlns:a16="http://schemas.microsoft.com/office/drawing/2014/main" id="{1015C339-A5EA-4B2B-8823-D3BF11724515}"/>
              </a:ext>
            </a:extLst>
          </p:cNvPr>
          <p:cNvPicPr>
            <a:picLocks noChangeAspect="1"/>
          </p:cNvPicPr>
          <p:nvPr/>
        </p:nvPicPr>
        <p:blipFill>
          <a:blip r:embed="rId3"/>
          <a:stretch>
            <a:fillRect/>
          </a:stretch>
        </p:blipFill>
        <p:spPr>
          <a:xfrm>
            <a:off x="4772025" y="4759883"/>
            <a:ext cx="7261531" cy="1957766"/>
          </a:xfrm>
          <a:prstGeom prst="rect">
            <a:avLst/>
          </a:prstGeom>
        </p:spPr>
      </p:pic>
      <p:pic>
        <p:nvPicPr>
          <p:cNvPr id="11" name="Immagine 10">
            <a:extLst>
              <a:ext uri="{FF2B5EF4-FFF2-40B4-BE49-F238E27FC236}">
                <a16:creationId xmlns:a16="http://schemas.microsoft.com/office/drawing/2014/main" id="{047610A6-22FE-4F66-ACB0-336929207993}"/>
              </a:ext>
            </a:extLst>
          </p:cNvPr>
          <p:cNvPicPr>
            <a:picLocks noChangeAspect="1"/>
          </p:cNvPicPr>
          <p:nvPr/>
        </p:nvPicPr>
        <p:blipFill>
          <a:blip r:embed="rId4"/>
          <a:stretch>
            <a:fillRect/>
          </a:stretch>
        </p:blipFill>
        <p:spPr>
          <a:xfrm>
            <a:off x="243861" y="2017252"/>
            <a:ext cx="7645141" cy="1974169"/>
          </a:xfrm>
          <a:prstGeom prst="rect">
            <a:avLst/>
          </a:prstGeom>
        </p:spPr>
      </p:pic>
      <p:sp>
        <p:nvSpPr>
          <p:cNvPr id="12" name="CasellaDiTesto 11">
            <a:extLst>
              <a:ext uri="{FF2B5EF4-FFF2-40B4-BE49-F238E27FC236}">
                <a16:creationId xmlns:a16="http://schemas.microsoft.com/office/drawing/2014/main" id="{CA360099-911B-45D6-AD07-4CEC625B8F6F}"/>
              </a:ext>
            </a:extLst>
          </p:cNvPr>
          <p:cNvSpPr txBox="1"/>
          <p:nvPr/>
        </p:nvSpPr>
        <p:spPr>
          <a:xfrm>
            <a:off x="123825" y="4273468"/>
            <a:ext cx="11504757" cy="369332"/>
          </a:xfrm>
          <a:prstGeom prst="rect">
            <a:avLst/>
          </a:prstGeom>
          <a:noFill/>
        </p:spPr>
        <p:txBody>
          <a:bodyPr wrap="square" rtlCol="0">
            <a:spAutoFit/>
          </a:bodyPr>
          <a:lstStyle/>
          <a:p>
            <a:pPr marL="285750" indent="-285750" algn="just">
              <a:buFont typeface="Arial" panose="020B0604020202020204" pitchFamily="34" charset="0"/>
              <a:buChar char="•"/>
            </a:pPr>
            <a:r>
              <a:rPr lang="it-IT" dirty="0"/>
              <a:t>Nel modello corretto, pertanto, l’attributo MEDIA_ESAMI non verrà inserito</a:t>
            </a:r>
            <a:endParaRPr lang="it-IT" b="1" dirty="0"/>
          </a:p>
        </p:txBody>
      </p:sp>
    </p:spTree>
    <p:extLst>
      <p:ext uri="{BB962C8B-B14F-4D97-AF65-F5344CB8AC3E}">
        <p14:creationId xmlns:p14="http://schemas.microsoft.com/office/powerpoint/2010/main" val="3387916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AD5A98-1EE7-40B4-9E4F-D38E1B4058F7}"/>
              </a:ext>
            </a:extLst>
          </p:cNvPr>
          <p:cNvSpPr>
            <a:spLocks noGrp="1"/>
          </p:cNvSpPr>
          <p:nvPr>
            <p:ph type="title"/>
          </p:nvPr>
        </p:nvSpPr>
        <p:spPr>
          <a:xfrm>
            <a:off x="123825" y="133350"/>
            <a:ext cx="8534400" cy="438149"/>
          </a:xfrm>
        </p:spPr>
        <p:txBody>
          <a:bodyPr>
            <a:normAutofit fontScale="90000"/>
          </a:bodyPr>
          <a:lstStyle/>
          <a:p>
            <a:r>
              <a:rPr lang="it-IT" dirty="0"/>
              <a:t>Informazioni ridondanti</a:t>
            </a:r>
          </a:p>
        </p:txBody>
      </p:sp>
      <p:pic>
        <p:nvPicPr>
          <p:cNvPr id="5" name="Immagine 4">
            <a:extLst>
              <a:ext uri="{FF2B5EF4-FFF2-40B4-BE49-F238E27FC236}">
                <a16:creationId xmlns:a16="http://schemas.microsoft.com/office/drawing/2014/main" id="{526B227F-5DB9-4ED0-B79D-3C6B28844E4E}"/>
              </a:ext>
            </a:extLst>
          </p:cNvPr>
          <p:cNvPicPr>
            <a:picLocks noChangeAspect="1"/>
          </p:cNvPicPr>
          <p:nvPr/>
        </p:nvPicPr>
        <p:blipFill>
          <a:blip r:embed="rId2"/>
          <a:stretch>
            <a:fillRect/>
          </a:stretch>
        </p:blipFill>
        <p:spPr>
          <a:xfrm>
            <a:off x="0" y="6331507"/>
            <a:ext cx="487722" cy="457240"/>
          </a:xfrm>
          <a:prstGeom prst="rect">
            <a:avLst/>
          </a:prstGeom>
        </p:spPr>
      </p:pic>
      <p:sp>
        <p:nvSpPr>
          <p:cNvPr id="6" name="CasellaDiTesto 5">
            <a:extLst>
              <a:ext uri="{FF2B5EF4-FFF2-40B4-BE49-F238E27FC236}">
                <a16:creationId xmlns:a16="http://schemas.microsoft.com/office/drawing/2014/main" id="{09FD3454-925F-4BAE-8A8C-0ADDE3AA0C59}"/>
              </a:ext>
            </a:extLst>
          </p:cNvPr>
          <p:cNvSpPr txBox="1"/>
          <p:nvPr/>
        </p:nvSpPr>
        <p:spPr>
          <a:xfrm>
            <a:off x="123825" y="785091"/>
            <a:ext cx="11504757" cy="923330"/>
          </a:xfrm>
          <a:prstGeom prst="rect">
            <a:avLst/>
          </a:prstGeom>
          <a:noFill/>
        </p:spPr>
        <p:txBody>
          <a:bodyPr wrap="square" rtlCol="0">
            <a:spAutoFit/>
          </a:bodyPr>
          <a:lstStyle/>
          <a:p>
            <a:pPr marL="285750" indent="-285750" algn="just">
              <a:buFont typeface="Arial" panose="020B0604020202020204" pitchFamily="34" charset="0"/>
              <a:buChar char="•"/>
            </a:pPr>
            <a:r>
              <a:rPr lang="it-IT" dirty="0"/>
              <a:t>Nel modello sottoindicato l’attributo «numero di abitanti» può essere derivato come conteggio del numero di occorrenze di un’altra entità relazionata, «persona». Pertanto ci troviamo nuovamente in presenza di un attributo ridondante, che dovrebbe essere eliminato dal modello E-R</a:t>
            </a:r>
            <a:endParaRPr lang="it-IT" b="1" dirty="0"/>
          </a:p>
        </p:txBody>
      </p:sp>
      <p:sp>
        <p:nvSpPr>
          <p:cNvPr id="12" name="CasellaDiTesto 11">
            <a:extLst>
              <a:ext uri="{FF2B5EF4-FFF2-40B4-BE49-F238E27FC236}">
                <a16:creationId xmlns:a16="http://schemas.microsoft.com/office/drawing/2014/main" id="{CA360099-911B-45D6-AD07-4CEC625B8F6F}"/>
              </a:ext>
            </a:extLst>
          </p:cNvPr>
          <p:cNvSpPr txBox="1"/>
          <p:nvPr/>
        </p:nvSpPr>
        <p:spPr>
          <a:xfrm>
            <a:off x="123825" y="3921043"/>
            <a:ext cx="11504757" cy="369332"/>
          </a:xfrm>
          <a:prstGeom prst="rect">
            <a:avLst/>
          </a:prstGeom>
          <a:noFill/>
        </p:spPr>
        <p:txBody>
          <a:bodyPr wrap="square" rtlCol="0">
            <a:spAutoFit/>
          </a:bodyPr>
          <a:lstStyle/>
          <a:p>
            <a:pPr marL="285750" indent="-285750" algn="just">
              <a:buFont typeface="Arial" panose="020B0604020202020204" pitchFamily="34" charset="0"/>
              <a:buChar char="•"/>
            </a:pPr>
            <a:r>
              <a:rPr lang="it-IT" dirty="0"/>
              <a:t>Modello corretto con eliminazione dell’attributo ridondante</a:t>
            </a:r>
            <a:endParaRPr lang="it-IT" b="1" dirty="0"/>
          </a:p>
        </p:txBody>
      </p:sp>
      <p:pic>
        <p:nvPicPr>
          <p:cNvPr id="4" name="Immagine 3">
            <a:extLst>
              <a:ext uri="{FF2B5EF4-FFF2-40B4-BE49-F238E27FC236}">
                <a16:creationId xmlns:a16="http://schemas.microsoft.com/office/drawing/2014/main" id="{C6CE86C3-CEE6-4455-A4F7-4E219A83F29E}"/>
              </a:ext>
            </a:extLst>
          </p:cNvPr>
          <p:cNvPicPr>
            <a:picLocks noChangeAspect="1"/>
          </p:cNvPicPr>
          <p:nvPr/>
        </p:nvPicPr>
        <p:blipFill>
          <a:blip r:embed="rId3"/>
          <a:stretch>
            <a:fillRect/>
          </a:stretch>
        </p:blipFill>
        <p:spPr>
          <a:xfrm>
            <a:off x="387821" y="1909287"/>
            <a:ext cx="5358458" cy="1676900"/>
          </a:xfrm>
          <a:prstGeom prst="rect">
            <a:avLst/>
          </a:prstGeom>
        </p:spPr>
      </p:pic>
      <p:pic>
        <p:nvPicPr>
          <p:cNvPr id="8" name="Immagine 7">
            <a:extLst>
              <a:ext uri="{FF2B5EF4-FFF2-40B4-BE49-F238E27FC236}">
                <a16:creationId xmlns:a16="http://schemas.microsoft.com/office/drawing/2014/main" id="{75D7A47B-9C83-4B9E-B90E-16CFDAB5302F}"/>
              </a:ext>
            </a:extLst>
          </p:cNvPr>
          <p:cNvPicPr>
            <a:picLocks noChangeAspect="1"/>
          </p:cNvPicPr>
          <p:nvPr/>
        </p:nvPicPr>
        <p:blipFill>
          <a:blip r:embed="rId4"/>
          <a:stretch>
            <a:fillRect/>
          </a:stretch>
        </p:blipFill>
        <p:spPr>
          <a:xfrm>
            <a:off x="5565575" y="4461731"/>
            <a:ext cx="5594749" cy="2149481"/>
          </a:xfrm>
          <a:prstGeom prst="rect">
            <a:avLst/>
          </a:prstGeom>
        </p:spPr>
      </p:pic>
    </p:spTree>
    <p:extLst>
      <p:ext uri="{BB962C8B-B14F-4D97-AF65-F5344CB8AC3E}">
        <p14:creationId xmlns:p14="http://schemas.microsoft.com/office/powerpoint/2010/main" val="2864028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AD5A98-1EE7-40B4-9E4F-D38E1B4058F7}"/>
              </a:ext>
            </a:extLst>
          </p:cNvPr>
          <p:cNvSpPr>
            <a:spLocks noGrp="1"/>
          </p:cNvSpPr>
          <p:nvPr>
            <p:ph type="title"/>
          </p:nvPr>
        </p:nvSpPr>
        <p:spPr>
          <a:xfrm>
            <a:off x="123825" y="133350"/>
            <a:ext cx="11220450" cy="438149"/>
          </a:xfrm>
        </p:spPr>
        <p:txBody>
          <a:bodyPr>
            <a:normAutofit fontScale="90000"/>
          </a:bodyPr>
          <a:lstStyle/>
          <a:p>
            <a:r>
              <a:rPr lang="it-IT" dirty="0"/>
              <a:t>Dal modello concettuale al modello logico</a:t>
            </a:r>
          </a:p>
        </p:txBody>
      </p:sp>
      <p:pic>
        <p:nvPicPr>
          <p:cNvPr id="3" name="Immagine 2">
            <a:extLst>
              <a:ext uri="{FF2B5EF4-FFF2-40B4-BE49-F238E27FC236}">
                <a16:creationId xmlns:a16="http://schemas.microsoft.com/office/drawing/2014/main" id="{5E94A386-C81B-4E7A-9739-E42BBC760DE6}"/>
              </a:ext>
            </a:extLst>
          </p:cNvPr>
          <p:cNvPicPr>
            <a:picLocks noChangeAspect="1"/>
          </p:cNvPicPr>
          <p:nvPr/>
        </p:nvPicPr>
        <p:blipFill>
          <a:blip r:embed="rId2"/>
          <a:stretch>
            <a:fillRect/>
          </a:stretch>
        </p:blipFill>
        <p:spPr>
          <a:xfrm>
            <a:off x="0" y="6331507"/>
            <a:ext cx="487722" cy="45724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put penna 4">
                <a:extLst>
                  <a:ext uri="{FF2B5EF4-FFF2-40B4-BE49-F238E27FC236}">
                    <a16:creationId xmlns:a16="http://schemas.microsoft.com/office/drawing/2014/main" id="{E062F160-EA76-436B-909E-9E121B1794CA}"/>
                  </a:ext>
                </a:extLst>
              </p14:cNvPr>
              <p14:cNvContentPartPr/>
              <p14:nvPr/>
            </p14:nvContentPartPr>
            <p14:xfrm>
              <a:off x="1588360" y="4959662"/>
              <a:ext cx="360" cy="360"/>
            </p14:xfrm>
          </p:contentPart>
        </mc:Choice>
        <mc:Fallback xmlns="">
          <p:pic>
            <p:nvPicPr>
              <p:cNvPr id="5" name="Input penna 4">
                <a:extLst>
                  <a:ext uri="{FF2B5EF4-FFF2-40B4-BE49-F238E27FC236}">
                    <a16:creationId xmlns:a16="http://schemas.microsoft.com/office/drawing/2014/main" id="{E062F160-EA76-436B-909E-9E121B1794CA}"/>
                  </a:ext>
                </a:extLst>
              </p:cNvPr>
              <p:cNvPicPr/>
              <p:nvPr/>
            </p:nvPicPr>
            <p:blipFill>
              <a:blip r:embed="rId4"/>
              <a:stretch>
                <a:fillRect/>
              </a:stretch>
            </p:blipFill>
            <p:spPr>
              <a:xfrm>
                <a:off x="1579360" y="4951022"/>
                <a:ext cx="18000" cy="18000"/>
              </a:xfrm>
              <a:prstGeom prst="rect">
                <a:avLst/>
              </a:prstGeom>
            </p:spPr>
          </p:pic>
        </mc:Fallback>
      </mc:AlternateContent>
      <p:sp>
        <p:nvSpPr>
          <p:cNvPr id="6" name="CasellaDiTesto 5">
            <a:extLst>
              <a:ext uri="{FF2B5EF4-FFF2-40B4-BE49-F238E27FC236}">
                <a16:creationId xmlns:a16="http://schemas.microsoft.com/office/drawing/2014/main" id="{993F9AAD-DF6F-4BA1-AE93-5DD9EC81A95B}"/>
              </a:ext>
            </a:extLst>
          </p:cNvPr>
          <p:cNvSpPr txBox="1"/>
          <p:nvPr/>
        </p:nvSpPr>
        <p:spPr>
          <a:xfrm>
            <a:off x="123825" y="785091"/>
            <a:ext cx="11504757" cy="1477328"/>
          </a:xfrm>
          <a:prstGeom prst="rect">
            <a:avLst/>
          </a:prstGeom>
          <a:noFill/>
        </p:spPr>
        <p:txBody>
          <a:bodyPr wrap="square" rtlCol="0">
            <a:spAutoFit/>
          </a:bodyPr>
          <a:lstStyle/>
          <a:p>
            <a:pPr marL="285750" indent="-285750" algn="just">
              <a:buFont typeface="Arial" panose="020B0604020202020204" pitchFamily="34" charset="0"/>
              <a:buChar char="•"/>
            </a:pPr>
            <a:r>
              <a:rPr lang="it-IT" dirty="0"/>
              <a:t>Una tabella nel modello logico viene rappresentata indicandone il NOME e, tra parentesi tonde, l’elenco dei suoi attributi separati da virgole</a:t>
            </a:r>
          </a:p>
          <a:p>
            <a:pPr marL="285750" indent="-285750" algn="just">
              <a:buFont typeface="Arial" panose="020B0604020202020204" pitchFamily="34" charset="0"/>
              <a:buChar char="•"/>
            </a:pPr>
            <a:r>
              <a:rPr lang="it-IT" dirty="0"/>
              <a:t>L’attributo chiave deve essere sempre </a:t>
            </a:r>
            <a:r>
              <a:rPr lang="it-IT" u="sng" dirty="0"/>
              <a:t>SOTTOLINEATO</a:t>
            </a:r>
          </a:p>
          <a:p>
            <a:pPr marL="285750" indent="-285750" algn="just">
              <a:buFont typeface="Arial" panose="020B0604020202020204" pitchFamily="34" charset="0"/>
              <a:buChar char="•"/>
            </a:pPr>
            <a:r>
              <a:rPr lang="it-IT" dirty="0"/>
              <a:t>Nel modello logico i nomi delle ENTITA’ si indicano AL PLURALE</a:t>
            </a:r>
          </a:p>
          <a:p>
            <a:pPr marL="285750" indent="-285750" algn="just">
              <a:buFont typeface="Arial" panose="020B0604020202020204" pitchFamily="34" charset="0"/>
              <a:buChar char="•"/>
            </a:pPr>
            <a:endParaRPr lang="it-IT" b="1" dirty="0"/>
          </a:p>
        </p:txBody>
      </p:sp>
      <p:pic>
        <p:nvPicPr>
          <p:cNvPr id="7" name="Immagine 6">
            <a:extLst>
              <a:ext uri="{FF2B5EF4-FFF2-40B4-BE49-F238E27FC236}">
                <a16:creationId xmlns:a16="http://schemas.microsoft.com/office/drawing/2014/main" id="{CA84CEF2-DDA1-4130-91E0-BCE38501FA96}"/>
              </a:ext>
            </a:extLst>
          </p:cNvPr>
          <p:cNvPicPr>
            <a:picLocks noChangeAspect="1"/>
          </p:cNvPicPr>
          <p:nvPr/>
        </p:nvPicPr>
        <p:blipFill>
          <a:blip r:embed="rId5"/>
          <a:stretch>
            <a:fillRect/>
          </a:stretch>
        </p:blipFill>
        <p:spPr>
          <a:xfrm>
            <a:off x="3071884" y="2064110"/>
            <a:ext cx="6048232" cy="3885531"/>
          </a:xfrm>
          <a:prstGeom prst="rect">
            <a:avLst/>
          </a:prstGeom>
        </p:spPr>
      </p:pic>
      <p:sp>
        <p:nvSpPr>
          <p:cNvPr id="8" name="CasellaDiTesto 7">
            <a:extLst>
              <a:ext uri="{FF2B5EF4-FFF2-40B4-BE49-F238E27FC236}">
                <a16:creationId xmlns:a16="http://schemas.microsoft.com/office/drawing/2014/main" id="{9A96EE96-FB2E-4FF5-BE7E-49BBC13693B7}"/>
              </a:ext>
            </a:extLst>
          </p:cNvPr>
          <p:cNvSpPr txBox="1"/>
          <p:nvPr/>
        </p:nvSpPr>
        <p:spPr>
          <a:xfrm>
            <a:off x="2873014" y="6072909"/>
            <a:ext cx="6445972" cy="369332"/>
          </a:xfrm>
          <a:prstGeom prst="rect">
            <a:avLst/>
          </a:prstGeom>
          <a:noFill/>
        </p:spPr>
        <p:txBody>
          <a:bodyPr wrap="square" rtlCol="0">
            <a:spAutoFit/>
          </a:bodyPr>
          <a:lstStyle/>
          <a:p>
            <a:pPr algn="ctr"/>
            <a:r>
              <a:rPr lang="it-IT" i="1" dirty="0"/>
              <a:t>Modello concettuale e logico dell’entità </a:t>
            </a:r>
            <a:r>
              <a:rPr lang="it-IT" i="1" u="sng" dirty="0">
                <a:effectLst>
                  <a:outerShdw blurRad="38100" dist="38100" dir="2700000" algn="tl">
                    <a:srgbClr val="000000">
                      <a:alpha val="43137"/>
                    </a:srgbClr>
                  </a:outerShdw>
                </a:effectLst>
              </a:rPr>
              <a:t>Persona</a:t>
            </a:r>
          </a:p>
        </p:txBody>
      </p:sp>
    </p:spTree>
    <p:extLst>
      <p:ext uri="{BB962C8B-B14F-4D97-AF65-F5344CB8AC3E}">
        <p14:creationId xmlns:p14="http://schemas.microsoft.com/office/powerpoint/2010/main" val="4052526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AD5A98-1EE7-40B4-9E4F-D38E1B4058F7}"/>
              </a:ext>
            </a:extLst>
          </p:cNvPr>
          <p:cNvSpPr>
            <a:spLocks noGrp="1"/>
          </p:cNvSpPr>
          <p:nvPr>
            <p:ph type="title"/>
          </p:nvPr>
        </p:nvSpPr>
        <p:spPr>
          <a:xfrm>
            <a:off x="123825" y="133350"/>
            <a:ext cx="11220450" cy="438149"/>
          </a:xfrm>
        </p:spPr>
        <p:txBody>
          <a:bodyPr>
            <a:normAutofit fontScale="90000"/>
          </a:bodyPr>
          <a:lstStyle/>
          <a:p>
            <a:r>
              <a:rPr lang="it-IT" dirty="0"/>
              <a:t>Dal modello concettuale al modello logico</a:t>
            </a:r>
          </a:p>
        </p:txBody>
      </p:sp>
      <p:pic>
        <p:nvPicPr>
          <p:cNvPr id="3" name="Immagine 2">
            <a:extLst>
              <a:ext uri="{FF2B5EF4-FFF2-40B4-BE49-F238E27FC236}">
                <a16:creationId xmlns:a16="http://schemas.microsoft.com/office/drawing/2014/main" id="{5E94A386-C81B-4E7A-9739-E42BBC760DE6}"/>
              </a:ext>
            </a:extLst>
          </p:cNvPr>
          <p:cNvPicPr>
            <a:picLocks noChangeAspect="1"/>
          </p:cNvPicPr>
          <p:nvPr/>
        </p:nvPicPr>
        <p:blipFill>
          <a:blip r:embed="rId2"/>
          <a:stretch>
            <a:fillRect/>
          </a:stretch>
        </p:blipFill>
        <p:spPr>
          <a:xfrm>
            <a:off x="0" y="6331507"/>
            <a:ext cx="487722" cy="45724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put penna 4">
                <a:extLst>
                  <a:ext uri="{FF2B5EF4-FFF2-40B4-BE49-F238E27FC236}">
                    <a16:creationId xmlns:a16="http://schemas.microsoft.com/office/drawing/2014/main" id="{E062F160-EA76-436B-909E-9E121B1794CA}"/>
                  </a:ext>
                </a:extLst>
              </p14:cNvPr>
              <p14:cNvContentPartPr/>
              <p14:nvPr/>
            </p14:nvContentPartPr>
            <p14:xfrm>
              <a:off x="1588360" y="4959662"/>
              <a:ext cx="360" cy="360"/>
            </p14:xfrm>
          </p:contentPart>
        </mc:Choice>
        <mc:Fallback xmlns="">
          <p:pic>
            <p:nvPicPr>
              <p:cNvPr id="5" name="Input penna 4">
                <a:extLst>
                  <a:ext uri="{FF2B5EF4-FFF2-40B4-BE49-F238E27FC236}">
                    <a16:creationId xmlns:a16="http://schemas.microsoft.com/office/drawing/2014/main" id="{E062F160-EA76-436B-909E-9E121B1794CA}"/>
                  </a:ext>
                </a:extLst>
              </p:cNvPr>
              <p:cNvPicPr/>
              <p:nvPr/>
            </p:nvPicPr>
            <p:blipFill>
              <a:blip r:embed="rId4"/>
              <a:stretch>
                <a:fillRect/>
              </a:stretch>
            </p:blipFill>
            <p:spPr>
              <a:xfrm>
                <a:off x="1579360" y="4950662"/>
                <a:ext cx="18000" cy="18000"/>
              </a:xfrm>
              <a:prstGeom prst="rect">
                <a:avLst/>
              </a:prstGeom>
            </p:spPr>
          </p:pic>
        </mc:Fallback>
      </mc:AlternateContent>
      <p:sp>
        <p:nvSpPr>
          <p:cNvPr id="6" name="CasellaDiTesto 5">
            <a:extLst>
              <a:ext uri="{FF2B5EF4-FFF2-40B4-BE49-F238E27FC236}">
                <a16:creationId xmlns:a16="http://schemas.microsoft.com/office/drawing/2014/main" id="{993F9AAD-DF6F-4BA1-AE93-5DD9EC81A95B}"/>
              </a:ext>
            </a:extLst>
          </p:cNvPr>
          <p:cNvSpPr txBox="1"/>
          <p:nvPr/>
        </p:nvSpPr>
        <p:spPr>
          <a:xfrm>
            <a:off x="123825" y="785091"/>
            <a:ext cx="11504757" cy="549381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it-IT" dirty="0"/>
              <a:t>Una volta realizzato il modello concettuale, si procede con la traduzione nell’equivalente </a:t>
            </a:r>
            <a:r>
              <a:rPr lang="it-IT" b="1" dirty="0"/>
              <a:t>modello logico (dei dati)</a:t>
            </a:r>
            <a:r>
              <a:rPr lang="it-IT" dirty="0"/>
              <a:t>, che consiste in uno </a:t>
            </a:r>
            <a:r>
              <a:rPr lang="it-IT" b="1" dirty="0"/>
              <a:t>SCHEMA</a:t>
            </a:r>
            <a:r>
              <a:rPr lang="it-IT" dirty="0"/>
              <a:t> realizzato in funzione delle caratteristiche della tipologia di DBMS che si intende utilizzare (gerarchico, reticolare, a oggetti, </a:t>
            </a:r>
            <a:r>
              <a:rPr lang="it-IT" b="1" u="sng" dirty="0"/>
              <a:t>relazionale</a:t>
            </a:r>
            <a:r>
              <a:rPr lang="it-IT" dirty="0"/>
              <a:t>).</a:t>
            </a:r>
          </a:p>
          <a:p>
            <a:pPr marL="285750" indent="-285750" algn="just">
              <a:lnSpc>
                <a:spcPct val="150000"/>
              </a:lnSpc>
              <a:buFont typeface="Arial" panose="020B0604020202020204" pitchFamily="34" charset="0"/>
              <a:buChar char="•"/>
            </a:pPr>
            <a:endParaRPr lang="it-IT" b="0" i="0" dirty="0">
              <a:effectLst/>
              <a:latin typeface="Arial" panose="020B0604020202020204" pitchFamily="34" charset="0"/>
            </a:endParaRPr>
          </a:p>
          <a:p>
            <a:pPr marL="285750" indent="-285750" algn="just">
              <a:lnSpc>
                <a:spcPct val="150000"/>
              </a:lnSpc>
              <a:buFont typeface="Arial" panose="020B0604020202020204" pitchFamily="34" charset="0"/>
              <a:buChar char="•"/>
            </a:pPr>
            <a:r>
              <a:rPr lang="it-IT" dirty="0"/>
              <a:t>Il modello logico è “più vicino” alla rappresentazione informatica dei dati: per ottenerlo, è ne-</a:t>
            </a:r>
            <a:r>
              <a:rPr lang="it-IT" dirty="0" err="1"/>
              <a:t>cessario</a:t>
            </a:r>
            <a:r>
              <a:rPr lang="it-IT" dirty="0"/>
              <a:t> tradurre lo schema concettuale </a:t>
            </a:r>
            <a:r>
              <a:rPr lang="it-IT" dirty="0" err="1"/>
              <a:t>attravers</a:t>
            </a:r>
            <a:r>
              <a:rPr lang="it-IT" dirty="0"/>
              <a:t> </a:t>
            </a:r>
            <a:r>
              <a:rPr lang="it-IT" dirty="0" err="1"/>
              <a:t>ol’applicazione</a:t>
            </a:r>
            <a:r>
              <a:rPr lang="it-IT" dirty="0"/>
              <a:t> di un insieme di </a:t>
            </a:r>
            <a:r>
              <a:rPr lang="it-IT" b="1" dirty="0"/>
              <a:t>regole ben de-finite.</a:t>
            </a:r>
          </a:p>
          <a:p>
            <a:pPr marL="285750" indent="-285750" algn="just">
              <a:lnSpc>
                <a:spcPct val="150000"/>
              </a:lnSpc>
              <a:buFont typeface="Arial" panose="020B0604020202020204" pitchFamily="34" charset="0"/>
              <a:buChar char="•"/>
            </a:pPr>
            <a:endParaRPr lang="it-IT" b="1" dirty="0"/>
          </a:p>
          <a:p>
            <a:pPr marL="285750" indent="-285750" algn="just">
              <a:lnSpc>
                <a:spcPct val="150000"/>
              </a:lnSpc>
              <a:buFont typeface="Arial" panose="020B0604020202020204" pitchFamily="34" charset="0"/>
              <a:buChar char="•"/>
            </a:pPr>
            <a:r>
              <a:rPr lang="it-IT" dirty="0"/>
              <a:t>Il modello logico sarà</a:t>
            </a:r>
          </a:p>
          <a:p>
            <a:pPr marL="742950" lvl="1" indent="-285750" algn="just">
              <a:lnSpc>
                <a:spcPct val="150000"/>
              </a:lnSpc>
              <a:buFont typeface="Arial" panose="020B0604020202020204" pitchFamily="34" charset="0"/>
              <a:buChar char="•"/>
            </a:pPr>
            <a:r>
              <a:rPr lang="it-IT" dirty="0" err="1"/>
              <a:t>Indipendende</a:t>
            </a:r>
            <a:r>
              <a:rPr lang="it-IT" dirty="0"/>
              <a:t> dalle strutture fisiche (quindi dallo specifico DBMS utilizzato)</a:t>
            </a:r>
          </a:p>
          <a:p>
            <a:pPr marL="742950" lvl="1" indent="-285750" algn="just">
              <a:lnSpc>
                <a:spcPct val="150000"/>
              </a:lnSpc>
              <a:buFont typeface="Arial" panose="020B0604020202020204" pitchFamily="34" charset="0"/>
              <a:buChar char="•"/>
            </a:pPr>
            <a:r>
              <a:rPr lang="it-IT" dirty="0"/>
              <a:t>Utilizzato dai </a:t>
            </a:r>
            <a:r>
              <a:rPr lang="it-IT" dirty="0" err="1"/>
              <a:t>sw</a:t>
            </a:r>
            <a:r>
              <a:rPr lang="it-IT" dirty="0"/>
              <a:t> applicativi.</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a:p>
        </p:txBody>
      </p:sp>
    </p:spTree>
    <p:extLst>
      <p:ext uri="{BB962C8B-B14F-4D97-AF65-F5344CB8AC3E}">
        <p14:creationId xmlns:p14="http://schemas.microsoft.com/office/powerpoint/2010/main" val="2446272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AD5A98-1EE7-40B4-9E4F-D38E1B4058F7}"/>
              </a:ext>
            </a:extLst>
          </p:cNvPr>
          <p:cNvSpPr>
            <a:spLocks noGrp="1"/>
          </p:cNvSpPr>
          <p:nvPr>
            <p:ph type="title"/>
          </p:nvPr>
        </p:nvSpPr>
        <p:spPr>
          <a:xfrm>
            <a:off x="123825" y="133350"/>
            <a:ext cx="11220450" cy="438149"/>
          </a:xfrm>
        </p:spPr>
        <p:txBody>
          <a:bodyPr>
            <a:normAutofit fontScale="90000"/>
          </a:bodyPr>
          <a:lstStyle/>
          <a:p>
            <a:r>
              <a:rPr lang="it-IT" dirty="0"/>
              <a:t>Dal modello concettuale al modello logico</a:t>
            </a:r>
          </a:p>
        </p:txBody>
      </p:sp>
      <p:pic>
        <p:nvPicPr>
          <p:cNvPr id="3" name="Immagine 2">
            <a:extLst>
              <a:ext uri="{FF2B5EF4-FFF2-40B4-BE49-F238E27FC236}">
                <a16:creationId xmlns:a16="http://schemas.microsoft.com/office/drawing/2014/main" id="{5E94A386-C81B-4E7A-9739-E42BBC760DE6}"/>
              </a:ext>
            </a:extLst>
          </p:cNvPr>
          <p:cNvPicPr>
            <a:picLocks noChangeAspect="1"/>
          </p:cNvPicPr>
          <p:nvPr/>
        </p:nvPicPr>
        <p:blipFill>
          <a:blip r:embed="rId2"/>
          <a:stretch>
            <a:fillRect/>
          </a:stretch>
        </p:blipFill>
        <p:spPr>
          <a:xfrm>
            <a:off x="0" y="6331507"/>
            <a:ext cx="487722" cy="45724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put penna 4">
                <a:extLst>
                  <a:ext uri="{FF2B5EF4-FFF2-40B4-BE49-F238E27FC236}">
                    <a16:creationId xmlns:a16="http://schemas.microsoft.com/office/drawing/2014/main" id="{E062F160-EA76-436B-909E-9E121B1794CA}"/>
                  </a:ext>
                </a:extLst>
              </p14:cNvPr>
              <p14:cNvContentPartPr/>
              <p14:nvPr/>
            </p14:nvContentPartPr>
            <p14:xfrm>
              <a:off x="1588360" y="4959662"/>
              <a:ext cx="360" cy="360"/>
            </p14:xfrm>
          </p:contentPart>
        </mc:Choice>
        <mc:Fallback xmlns="">
          <p:pic>
            <p:nvPicPr>
              <p:cNvPr id="5" name="Input penna 4">
                <a:extLst>
                  <a:ext uri="{FF2B5EF4-FFF2-40B4-BE49-F238E27FC236}">
                    <a16:creationId xmlns:a16="http://schemas.microsoft.com/office/drawing/2014/main" id="{E062F160-EA76-436B-909E-9E121B1794CA}"/>
                  </a:ext>
                </a:extLst>
              </p:cNvPr>
              <p:cNvPicPr/>
              <p:nvPr/>
            </p:nvPicPr>
            <p:blipFill>
              <a:blip r:embed="rId4"/>
              <a:stretch>
                <a:fillRect/>
              </a:stretch>
            </p:blipFill>
            <p:spPr>
              <a:xfrm>
                <a:off x="1579360" y="4950662"/>
                <a:ext cx="18000" cy="18000"/>
              </a:xfrm>
              <a:prstGeom prst="rect">
                <a:avLst/>
              </a:prstGeom>
            </p:spPr>
          </p:pic>
        </mc:Fallback>
      </mc:AlternateContent>
      <p:sp>
        <p:nvSpPr>
          <p:cNvPr id="6" name="CasellaDiTesto 5">
            <a:extLst>
              <a:ext uri="{FF2B5EF4-FFF2-40B4-BE49-F238E27FC236}">
                <a16:creationId xmlns:a16="http://schemas.microsoft.com/office/drawing/2014/main" id="{993F9AAD-DF6F-4BA1-AE93-5DD9EC81A95B}"/>
              </a:ext>
            </a:extLst>
          </p:cNvPr>
          <p:cNvSpPr txBox="1"/>
          <p:nvPr/>
        </p:nvSpPr>
        <p:spPr>
          <a:xfrm>
            <a:off x="123825" y="785091"/>
            <a:ext cx="11504757" cy="923330"/>
          </a:xfrm>
          <a:prstGeom prst="rect">
            <a:avLst/>
          </a:prstGeom>
          <a:noFill/>
        </p:spPr>
        <p:txBody>
          <a:bodyPr wrap="square" rtlCol="0">
            <a:spAutoFit/>
          </a:bodyPr>
          <a:lstStyle/>
          <a:p>
            <a:pPr marL="285750" indent="-285750" algn="just">
              <a:buFont typeface="Arial" panose="020B0604020202020204" pitchFamily="34" charset="0"/>
              <a:buChar char="•"/>
            </a:pPr>
            <a:r>
              <a:rPr lang="it-IT" dirty="0"/>
              <a:t>Quando due entità sono in relazione tra di loro e si è quindi in presenza di CHIAVI ESTERNE, queste vengono indicate con un asterisco (*)</a:t>
            </a:r>
          </a:p>
          <a:p>
            <a:pPr marL="285750" indent="-285750" algn="just">
              <a:buFont typeface="Arial" panose="020B0604020202020204" pitchFamily="34" charset="0"/>
              <a:buChar char="•"/>
            </a:pPr>
            <a:endParaRPr lang="it-IT" b="1" dirty="0"/>
          </a:p>
        </p:txBody>
      </p:sp>
      <p:sp>
        <p:nvSpPr>
          <p:cNvPr id="8" name="CasellaDiTesto 7">
            <a:extLst>
              <a:ext uri="{FF2B5EF4-FFF2-40B4-BE49-F238E27FC236}">
                <a16:creationId xmlns:a16="http://schemas.microsoft.com/office/drawing/2014/main" id="{9A96EE96-FB2E-4FF5-BE7E-49BBC13693B7}"/>
              </a:ext>
            </a:extLst>
          </p:cNvPr>
          <p:cNvSpPr txBox="1"/>
          <p:nvPr/>
        </p:nvSpPr>
        <p:spPr>
          <a:xfrm>
            <a:off x="2873014" y="6072909"/>
            <a:ext cx="6445972" cy="369332"/>
          </a:xfrm>
          <a:prstGeom prst="rect">
            <a:avLst/>
          </a:prstGeom>
          <a:noFill/>
        </p:spPr>
        <p:txBody>
          <a:bodyPr wrap="square" rtlCol="0">
            <a:spAutoFit/>
          </a:bodyPr>
          <a:lstStyle/>
          <a:p>
            <a:pPr algn="ctr"/>
            <a:r>
              <a:rPr lang="it-IT" i="1" dirty="0"/>
              <a:t>Individuazione </a:t>
            </a:r>
            <a:r>
              <a:rPr lang="it-IT" i="1"/>
              <a:t>della chiave esterna </a:t>
            </a:r>
            <a:endParaRPr lang="it-IT" i="1" u="sng" dirty="0">
              <a:effectLst>
                <a:outerShdw blurRad="38100" dist="38100" dir="2700000" algn="tl">
                  <a:srgbClr val="000000">
                    <a:alpha val="43137"/>
                  </a:srgbClr>
                </a:outerShdw>
              </a:effectLst>
            </a:endParaRPr>
          </a:p>
        </p:txBody>
      </p:sp>
      <p:pic>
        <p:nvPicPr>
          <p:cNvPr id="9" name="Immagine 8">
            <a:extLst>
              <a:ext uri="{FF2B5EF4-FFF2-40B4-BE49-F238E27FC236}">
                <a16:creationId xmlns:a16="http://schemas.microsoft.com/office/drawing/2014/main" id="{18D96A23-E05C-4646-9AF1-82BAE897B95E}"/>
              </a:ext>
            </a:extLst>
          </p:cNvPr>
          <p:cNvPicPr>
            <a:picLocks noChangeAspect="1"/>
          </p:cNvPicPr>
          <p:nvPr/>
        </p:nvPicPr>
        <p:blipFill>
          <a:blip r:embed="rId5"/>
          <a:stretch>
            <a:fillRect/>
          </a:stretch>
        </p:blipFill>
        <p:spPr>
          <a:xfrm>
            <a:off x="2060069" y="1922013"/>
            <a:ext cx="8365922" cy="4134322"/>
          </a:xfrm>
          <a:prstGeom prst="rect">
            <a:avLst/>
          </a:prstGeom>
        </p:spPr>
      </p:pic>
    </p:spTree>
    <p:extLst>
      <p:ext uri="{BB962C8B-B14F-4D97-AF65-F5344CB8AC3E}">
        <p14:creationId xmlns:p14="http://schemas.microsoft.com/office/powerpoint/2010/main" val="2514869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AD5A98-1EE7-40B4-9E4F-D38E1B4058F7}"/>
              </a:ext>
            </a:extLst>
          </p:cNvPr>
          <p:cNvSpPr>
            <a:spLocks noGrp="1"/>
          </p:cNvSpPr>
          <p:nvPr>
            <p:ph type="title"/>
          </p:nvPr>
        </p:nvSpPr>
        <p:spPr>
          <a:xfrm>
            <a:off x="123825" y="133350"/>
            <a:ext cx="11220450" cy="438149"/>
          </a:xfrm>
        </p:spPr>
        <p:txBody>
          <a:bodyPr>
            <a:normAutofit fontScale="90000"/>
          </a:bodyPr>
          <a:lstStyle/>
          <a:p>
            <a:r>
              <a:rPr lang="it-IT" dirty="0"/>
              <a:t>Dal modello concettuale al modello logico</a:t>
            </a:r>
          </a:p>
        </p:txBody>
      </p:sp>
      <p:pic>
        <p:nvPicPr>
          <p:cNvPr id="3" name="Immagine 2">
            <a:extLst>
              <a:ext uri="{FF2B5EF4-FFF2-40B4-BE49-F238E27FC236}">
                <a16:creationId xmlns:a16="http://schemas.microsoft.com/office/drawing/2014/main" id="{5E94A386-C81B-4E7A-9739-E42BBC760DE6}"/>
              </a:ext>
            </a:extLst>
          </p:cNvPr>
          <p:cNvPicPr>
            <a:picLocks noChangeAspect="1"/>
          </p:cNvPicPr>
          <p:nvPr/>
        </p:nvPicPr>
        <p:blipFill>
          <a:blip r:embed="rId2"/>
          <a:stretch>
            <a:fillRect/>
          </a:stretch>
        </p:blipFill>
        <p:spPr>
          <a:xfrm>
            <a:off x="0" y="6331507"/>
            <a:ext cx="487722" cy="45724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put penna 4">
                <a:extLst>
                  <a:ext uri="{FF2B5EF4-FFF2-40B4-BE49-F238E27FC236}">
                    <a16:creationId xmlns:a16="http://schemas.microsoft.com/office/drawing/2014/main" id="{E062F160-EA76-436B-909E-9E121B1794CA}"/>
                  </a:ext>
                </a:extLst>
              </p14:cNvPr>
              <p14:cNvContentPartPr/>
              <p14:nvPr/>
            </p14:nvContentPartPr>
            <p14:xfrm>
              <a:off x="1588360" y="4959662"/>
              <a:ext cx="360" cy="360"/>
            </p14:xfrm>
          </p:contentPart>
        </mc:Choice>
        <mc:Fallback xmlns="">
          <p:pic>
            <p:nvPicPr>
              <p:cNvPr id="5" name="Input penna 4">
                <a:extLst>
                  <a:ext uri="{FF2B5EF4-FFF2-40B4-BE49-F238E27FC236}">
                    <a16:creationId xmlns:a16="http://schemas.microsoft.com/office/drawing/2014/main" id="{E062F160-EA76-436B-909E-9E121B1794CA}"/>
                  </a:ext>
                </a:extLst>
              </p:cNvPr>
              <p:cNvPicPr/>
              <p:nvPr/>
            </p:nvPicPr>
            <p:blipFill>
              <a:blip r:embed="rId4"/>
              <a:stretch>
                <a:fillRect/>
              </a:stretch>
            </p:blipFill>
            <p:spPr>
              <a:xfrm>
                <a:off x="1579360" y="4950662"/>
                <a:ext cx="18000" cy="18000"/>
              </a:xfrm>
              <a:prstGeom prst="rect">
                <a:avLst/>
              </a:prstGeom>
            </p:spPr>
          </p:pic>
        </mc:Fallback>
      </mc:AlternateContent>
      <p:sp>
        <p:nvSpPr>
          <p:cNvPr id="6" name="CasellaDiTesto 5">
            <a:extLst>
              <a:ext uri="{FF2B5EF4-FFF2-40B4-BE49-F238E27FC236}">
                <a16:creationId xmlns:a16="http://schemas.microsoft.com/office/drawing/2014/main" id="{993F9AAD-DF6F-4BA1-AE93-5DD9EC81A95B}"/>
              </a:ext>
            </a:extLst>
          </p:cNvPr>
          <p:cNvSpPr txBox="1"/>
          <p:nvPr/>
        </p:nvSpPr>
        <p:spPr>
          <a:xfrm>
            <a:off x="123825" y="785091"/>
            <a:ext cx="11504757" cy="646331"/>
          </a:xfrm>
          <a:prstGeom prst="rect">
            <a:avLst/>
          </a:prstGeom>
          <a:noFill/>
        </p:spPr>
        <p:txBody>
          <a:bodyPr wrap="square" rtlCol="0">
            <a:spAutoFit/>
          </a:bodyPr>
          <a:lstStyle/>
          <a:p>
            <a:pPr marL="285750" indent="-285750" algn="just">
              <a:buFont typeface="Arial" panose="020B0604020202020204" pitchFamily="34" charset="0"/>
              <a:buChar char="•"/>
            </a:pPr>
            <a:r>
              <a:rPr lang="it-IT" dirty="0"/>
              <a:t>Regole generali per passare dal modello concettuale al modello logico</a:t>
            </a:r>
          </a:p>
          <a:p>
            <a:pPr marL="285750" indent="-285750" algn="just">
              <a:buFont typeface="Arial" panose="020B0604020202020204" pitchFamily="34" charset="0"/>
              <a:buChar char="•"/>
            </a:pPr>
            <a:endParaRPr lang="it-IT" b="1" dirty="0"/>
          </a:p>
        </p:txBody>
      </p:sp>
      <p:sp>
        <p:nvSpPr>
          <p:cNvPr id="12" name="CasellaDiTesto 11">
            <a:extLst>
              <a:ext uri="{FF2B5EF4-FFF2-40B4-BE49-F238E27FC236}">
                <a16:creationId xmlns:a16="http://schemas.microsoft.com/office/drawing/2014/main" id="{5F0B6380-8037-4FB1-AC29-43B352F6894B}"/>
              </a:ext>
            </a:extLst>
          </p:cNvPr>
          <p:cNvSpPr txBox="1"/>
          <p:nvPr/>
        </p:nvSpPr>
        <p:spPr>
          <a:xfrm>
            <a:off x="859341" y="1431422"/>
            <a:ext cx="9651641" cy="4610173"/>
          </a:xfrm>
          <a:prstGeom prst="rect">
            <a:avLst/>
          </a:prstGeom>
          <a:noFill/>
        </p:spPr>
        <p:txBody>
          <a:bodyPr wrap="square">
            <a:spAutoFit/>
          </a:bodyPr>
          <a:lstStyle/>
          <a:p>
            <a:pPr algn="just">
              <a:lnSpc>
                <a:spcPct val="150000"/>
              </a:lnSpc>
              <a:buFont typeface="+mj-lt"/>
              <a:buAutoNum type="arabicPeriod"/>
            </a:pPr>
            <a:r>
              <a:rPr lang="it-IT" b="1" dirty="0"/>
              <a:t>Ogni entità diventa una tabella</a:t>
            </a:r>
          </a:p>
          <a:p>
            <a:pPr indent="-342900" algn="just">
              <a:lnSpc>
                <a:spcPct val="150000"/>
              </a:lnSpc>
              <a:buFont typeface="+mj-lt"/>
              <a:buAutoNum type="arabicPeriod"/>
            </a:pPr>
            <a:r>
              <a:rPr lang="it-IT" dirty="0"/>
              <a:t>Gli </a:t>
            </a:r>
            <a:r>
              <a:rPr lang="it-IT" b="1" dirty="0"/>
              <a:t>attributi</a:t>
            </a:r>
            <a:r>
              <a:rPr lang="it-IT" dirty="0"/>
              <a:t> dell’entità diventano </a:t>
            </a:r>
            <a:r>
              <a:rPr lang="it-IT" b="1" dirty="0"/>
              <a:t>colonne</a:t>
            </a:r>
            <a:r>
              <a:rPr lang="it-IT" dirty="0"/>
              <a:t> della tabella</a:t>
            </a:r>
          </a:p>
          <a:p>
            <a:pPr indent="-342900" algn="just">
              <a:lnSpc>
                <a:spcPct val="150000"/>
              </a:lnSpc>
              <a:buFont typeface="+mj-lt"/>
              <a:buAutoNum type="arabicPeriod"/>
            </a:pPr>
            <a:r>
              <a:rPr lang="it-IT" dirty="0"/>
              <a:t>Le </a:t>
            </a:r>
            <a:r>
              <a:rPr lang="it-IT" b="1" dirty="0"/>
              <a:t>colonne</a:t>
            </a:r>
            <a:r>
              <a:rPr lang="it-IT" dirty="0"/>
              <a:t> ereditano le </a:t>
            </a:r>
            <a:r>
              <a:rPr lang="it-IT" b="1" dirty="0"/>
              <a:t>caratteristiche</a:t>
            </a:r>
            <a:r>
              <a:rPr lang="it-IT" dirty="0"/>
              <a:t> degli attributi</a:t>
            </a:r>
          </a:p>
          <a:p>
            <a:pPr indent="-342900" algn="just">
              <a:lnSpc>
                <a:spcPct val="150000"/>
              </a:lnSpc>
              <a:buFont typeface="+mj-lt"/>
              <a:buAutoNum type="arabicPeriod"/>
            </a:pPr>
            <a:r>
              <a:rPr lang="it-IT" dirty="0"/>
              <a:t>La </a:t>
            </a:r>
            <a:r>
              <a:rPr lang="it-IT" b="1" dirty="0"/>
              <a:t>chiave primaria </a:t>
            </a:r>
            <a:r>
              <a:rPr lang="it-IT" dirty="0"/>
              <a:t>dell’entità diventa la chiave della tabella</a:t>
            </a:r>
          </a:p>
          <a:p>
            <a:pPr indent="-342900" algn="just">
              <a:lnSpc>
                <a:spcPct val="150000"/>
              </a:lnSpc>
              <a:buFont typeface="+mj-lt"/>
              <a:buAutoNum type="arabicPeriod"/>
            </a:pPr>
            <a:r>
              <a:rPr lang="it-IT" dirty="0"/>
              <a:t>Se l’associazione è </a:t>
            </a:r>
            <a:r>
              <a:rPr lang="it-IT" b="1" dirty="0"/>
              <a:t>1:N</a:t>
            </a:r>
            <a:r>
              <a:rPr lang="it-IT" dirty="0"/>
              <a:t>, nel lato N si aggiunge una colonna, corrispondente alla </a:t>
            </a:r>
            <a:r>
              <a:rPr lang="it-IT" b="1" dirty="0"/>
              <a:t>chiave primaria </a:t>
            </a:r>
            <a:r>
              <a:rPr lang="it-IT" dirty="0"/>
              <a:t>del lato 1. Tale colonna è la </a:t>
            </a:r>
            <a:r>
              <a:rPr lang="it-IT" b="1" dirty="0"/>
              <a:t>chiave esterna </a:t>
            </a:r>
            <a:r>
              <a:rPr lang="it-IT" dirty="0"/>
              <a:t>della relazione.</a:t>
            </a:r>
          </a:p>
          <a:p>
            <a:pPr indent="-342900" algn="just">
              <a:lnSpc>
                <a:spcPct val="150000"/>
              </a:lnSpc>
              <a:buFont typeface="+mj-lt"/>
              <a:buAutoNum type="arabicPeriod"/>
            </a:pPr>
            <a:r>
              <a:rPr lang="it-IT" dirty="0"/>
              <a:t>Se l’associazione è </a:t>
            </a:r>
            <a:r>
              <a:rPr lang="it-IT" b="1" dirty="0"/>
              <a:t>1:1</a:t>
            </a:r>
            <a:r>
              <a:rPr lang="it-IT" dirty="0"/>
              <a:t>, si può scegliere dove aggiungere la colonna (sempre individuata nella chiave primaria di una delle due tabelle).</a:t>
            </a:r>
          </a:p>
          <a:p>
            <a:pPr indent="-342900" algn="just">
              <a:lnSpc>
                <a:spcPct val="150000"/>
              </a:lnSpc>
              <a:buFont typeface="+mj-lt"/>
              <a:buAutoNum type="arabicPeriod"/>
            </a:pPr>
            <a:r>
              <a:rPr lang="it-IT" dirty="0"/>
              <a:t>Se l’associazione è </a:t>
            </a:r>
            <a:r>
              <a:rPr lang="it-IT" b="1" dirty="0"/>
              <a:t>N:M</a:t>
            </a:r>
            <a:r>
              <a:rPr lang="it-IT" dirty="0"/>
              <a:t>, </a:t>
            </a:r>
            <a:r>
              <a:rPr lang="it-IT" b="1" dirty="0"/>
              <a:t>si aggiunge una terza tabella</a:t>
            </a:r>
            <a:r>
              <a:rPr lang="it-IT" dirty="0"/>
              <a:t>, che contiene le chiavi delle altre due tabelle (tabella associativa)</a:t>
            </a:r>
          </a:p>
          <a:p>
            <a:pPr algn="just">
              <a:lnSpc>
                <a:spcPct val="150000"/>
              </a:lnSpc>
              <a:buFont typeface="+mj-lt"/>
              <a:buAutoNum type="arabicPeriod"/>
            </a:pPr>
            <a:endParaRPr lang="it-IT" dirty="0"/>
          </a:p>
        </p:txBody>
      </p:sp>
    </p:spTree>
    <p:extLst>
      <p:ext uri="{BB962C8B-B14F-4D97-AF65-F5344CB8AC3E}">
        <p14:creationId xmlns:p14="http://schemas.microsoft.com/office/powerpoint/2010/main" val="401206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AD5A98-1EE7-40B4-9E4F-D38E1B4058F7}"/>
              </a:ext>
            </a:extLst>
          </p:cNvPr>
          <p:cNvSpPr>
            <a:spLocks noGrp="1"/>
          </p:cNvSpPr>
          <p:nvPr>
            <p:ph type="title"/>
          </p:nvPr>
        </p:nvSpPr>
        <p:spPr>
          <a:xfrm>
            <a:off x="123825" y="133350"/>
            <a:ext cx="8534400" cy="438149"/>
          </a:xfrm>
        </p:spPr>
        <p:txBody>
          <a:bodyPr>
            <a:normAutofit fontScale="90000"/>
          </a:bodyPr>
          <a:lstStyle/>
          <a:p>
            <a:r>
              <a:rPr lang="it-IT" dirty="0"/>
              <a:t>I DBMS E I MODELLI DI DATO</a:t>
            </a:r>
          </a:p>
        </p:txBody>
      </p:sp>
      <p:pic>
        <p:nvPicPr>
          <p:cNvPr id="3" name="Immagine 2">
            <a:extLst>
              <a:ext uri="{FF2B5EF4-FFF2-40B4-BE49-F238E27FC236}">
                <a16:creationId xmlns:a16="http://schemas.microsoft.com/office/drawing/2014/main" id="{5E94A386-C81B-4E7A-9739-E42BBC760DE6}"/>
              </a:ext>
            </a:extLst>
          </p:cNvPr>
          <p:cNvPicPr>
            <a:picLocks noChangeAspect="1"/>
          </p:cNvPicPr>
          <p:nvPr/>
        </p:nvPicPr>
        <p:blipFill>
          <a:blip r:embed="rId2"/>
          <a:stretch>
            <a:fillRect/>
          </a:stretch>
        </p:blipFill>
        <p:spPr>
          <a:xfrm>
            <a:off x="0" y="6331507"/>
            <a:ext cx="487722" cy="45724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put penna 4">
                <a:extLst>
                  <a:ext uri="{FF2B5EF4-FFF2-40B4-BE49-F238E27FC236}">
                    <a16:creationId xmlns:a16="http://schemas.microsoft.com/office/drawing/2014/main" id="{E062F160-EA76-436B-909E-9E121B1794CA}"/>
                  </a:ext>
                </a:extLst>
              </p14:cNvPr>
              <p14:cNvContentPartPr/>
              <p14:nvPr/>
            </p14:nvContentPartPr>
            <p14:xfrm>
              <a:off x="1588360" y="4959662"/>
              <a:ext cx="360" cy="360"/>
            </p14:xfrm>
          </p:contentPart>
        </mc:Choice>
        <mc:Fallback xmlns="">
          <p:pic>
            <p:nvPicPr>
              <p:cNvPr id="5" name="Input penna 4">
                <a:extLst>
                  <a:ext uri="{FF2B5EF4-FFF2-40B4-BE49-F238E27FC236}">
                    <a16:creationId xmlns:a16="http://schemas.microsoft.com/office/drawing/2014/main" id="{E062F160-EA76-436B-909E-9E121B1794CA}"/>
                  </a:ext>
                </a:extLst>
              </p:cNvPr>
              <p:cNvPicPr/>
              <p:nvPr/>
            </p:nvPicPr>
            <p:blipFill>
              <a:blip r:embed="rId4"/>
              <a:stretch>
                <a:fillRect/>
              </a:stretch>
            </p:blipFill>
            <p:spPr>
              <a:xfrm>
                <a:off x="1579360" y="4950662"/>
                <a:ext cx="18000" cy="18000"/>
              </a:xfrm>
              <a:prstGeom prst="rect">
                <a:avLst/>
              </a:prstGeom>
            </p:spPr>
          </p:pic>
        </mc:Fallback>
      </mc:AlternateContent>
      <p:sp>
        <p:nvSpPr>
          <p:cNvPr id="8" name="CasellaDiTesto 7">
            <a:extLst>
              <a:ext uri="{FF2B5EF4-FFF2-40B4-BE49-F238E27FC236}">
                <a16:creationId xmlns:a16="http://schemas.microsoft.com/office/drawing/2014/main" id="{D97B8CA0-CEC9-46FE-9AED-71A51BD653A6}"/>
              </a:ext>
            </a:extLst>
          </p:cNvPr>
          <p:cNvSpPr txBox="1"/>
          <p:nvPr/>
        </p:nvSpPr>
        <p:spPr>
          <a:xfrm>
            <a:off x="3027219" y="3098907"/>
            <a:ext cx="6128326" cy="369332"/>
          </a:xfrm>
          <a:prstGeom prst="rect">
            <a:avLst/>
          </a:prstGeom>
          <a:noFill/>
        </p:spPr>
        <p:txBody>
          <a:bodyPr wrap="square">
            <a:spAutoFit/>
          </a:bodyPr>
          <a:lstStyle/>
          <a:p>
            <a:pPr marL="285750" indent="-285750" algn="ctr">
              <a:buFont typeface="Arial" panose="020B0604020202020204" pitchFamily="34" charset="0"/>
              <a:buChar char="•"/>
            </a:pPr>
            <a:r>
              <a:rPr lang="it-IT" i="1" dirty="0"/>
              <a:t>Coming </a:t>
            </a:r>
            <a:r>
              <a:rPr lang="it-IT" i="1" dirty="0" err="1"/>
              <a:t>soon</a:t>
            </a:r>
            <a:r>
              <a:rPr lang="it-IT" i="1" dirty="0"/>
              <a:t>…</a:t>
            </a:r>
          </a:p>
        </p:txBody>
      </p:sp>
    </p:spTree>
    <p:extLst>
      <p:ext uri="{BB962C8B-B14F-4D97-AF65-F5344CB8AC3E}">
        <p14:creationId xmlns:p14="http://schemas.microsoft.com/office/powerpoint/2010/main" val="191923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73F127B-E6BC-4F03-952A-C167EF15EB40}"/>
              </a:ext>
            </a:extLst>
          </p:cNvPr>
          <p:cNvPicPr>
            <a:picLocks noChangeAspect="1"/>
          </p:cNvPicPr>
          <p:nvPr/>
        </p:nvPicPr>
        <p:blipFill>
          <a:blip r:embed="rId2"/>
          <a:stretch>
            <a:fillRect/>
          </a:stretch>
        </p:blipFill>
        <p:spPr>
          <a:xfrm>
            <a:off x="1100280" y="3030008"/>
            <a:ext cx="8838624" cy="3428110"/>
          </a:xfrm>
          <a:prstGeom prst="rect">
            <a:avLst/>
          </a:prstGeom>
        </p:spPr>
      </p:pic>
      <p:sp>
        <p:nvSpPr>
          <p:cNvPr id="2" name="Titolo 1">
            <a:extLst>
              <a:ext uri="{FF2B5EF4-FFF2-40B4-BE49-F238E27FC236}">
                <a16:creationId xmlns:a16="http://schemas.microsoft.com/office/drawing/2014/main" id="{C7AD5A98-1EE7-40B4-9E4F-D38E1B4058F7}"/>
              </a:ext>
            </a:extLst>
          </p:cNvPr>
          <p:cNvSpPr>
            <a:spLocks noGrp="1"/>
          </p:cNvSpPr>
          <p:nvPr>
            <p:ph type="title"/>
          </p:nvPr>
        </p:nvSpPr>
        <p:spPr>
          <a:xfrm>
            <a:off x="123824" y="133350"/>
            <a:ext cx="9815079" cy="438149"/>
          </a:xfrm>
        </p:spPr>
        <p:txBody>
          <a:bodyPr>
            <a:normAutofit fontScale="90000"/>
          </a:bodyPr>
          <a:lstStyle/>
          <a:p>
            <a:r>
              <a:rPr lang="it-IT" dirty="0"/>
              <a:t>I DBMS E I MODELLI DI DATI - progettazione</a:t>
            </a:r>
          </a:p>
        </p:txBody>
      </p:sp>
      <p:sp>
        <p:nvSpPr>
          <p:cNvPr id="6" name="CasellaDiTesto 5">
            <a:extLst>
              <a:ext uri="{FF2B5EF4-FFF2-40B4-BE49-F238E27FC236}">
                <a16:creationId xmlns:a16="http://schemas.microsoft.com/office/drawing/2014/main" id="{4DCAC941-D9FE-47B0-B8CF-8DDADFD8FB9B}"/>
              </a:ext>
            </a:extLst>
          </p:cNvPr>
          <p:cNvSpPr txBox="1"/>
          <p:nvPr/>
        </p:nvSpPr>
        <p:spPr>
          <a:xfrm>
            <a:off x="123825" y="785091"/>
            <a:ext cx="8765309" cy="2031325"/>
          </a:xfrm>
          <a:prstGeom prst="rect">
            <a:avLst/>
          </a:prstGeom>
          <a:noFill/>
        </p:spPr>
        <p:txBody>
          <a:bodyPr wrap="square" rtlCol="0">
            <a:spAutoFit/>
          </a:bodyPr>
          <a:lstStyle/>
          <a:p>
            <a:r>
              <a:rPr lang="it-IT" dirty="0"/>
              <a:t>La progettazione dei DB avviene attraverso tre fasi successive:</a:t>
            </a:r>
          </a:p>
          <a:p>
            <a:endParaRPr lang="it-IT" dirty="0"/>
          </a:p>
          <a:p>
            <a:pPr marL="342900" indent="-342900">
              <a:buAutoNum type="arabicPeriod"/>
            </a:pPr>
            <a:r>
              <a:rPr lang="it-IT" dirty="0"/>
              <a:t>Progettazione concettuale</a:t>
            </a:r>
          </a:p>
          <a:p>
            <a:pPr marL="342900" indent="-342900">
              <a:buAutoNum type="arabicPeriod"/>
            </a:pPr>
            <a:r>
              <a:rPr lang="it-IT" dirty="0"/>
              <a:t>Progettazione logica</a:t>
            </a:r>
          </a:p>
          <a:p>
            <a:pPr marL="342900" indent="-342900">
              <a:buAutoNum type="arabicPeriod"/>
            </a:pPr>
            <a:r>
              <a:rPr lang="it-IT" dirty="0"/>
              <a:t>Progettazione fisica</a:t>
            </a:r>
          </a:p>
          <a:p>
            <a:endParaRPr lang="it-IT" dirty="0"/>
          </a:p>
          <a:p>
            <a:r>
              <a:rPr lang="it-IT" dirty="0"/>
              <a:t>L’output di ogni fase costituisce input per la fase successiva.</a:t>
            </a:r>
          </a:p>
        </p:txBody>
      </p:sp>
      <p:pic>
        <p:nvPicPr>
          <p:cNvPr id="7" name="Immagine 6">
            <a:extLst>
              <a:ext uri="{FF2B5EF4-FFF2-40B4-BE49-F238E27FC236}">
                <a16:creationId xmlns:a16="http://schemas.microsoft.com/office/drawing/2014/main" id="{1FD8CD6A-6B47-4E7E-ADDF-B7D1EFE50EE8}"/>
              </a:ext>
            </a:extLst>
          </p:cNvPr>
          <p:cNvPicPr>
            <a:picLocks noChangeAspect="1"/>
          </p:cNvPicPr>
          <p:nvPr/>
        </p:nvPicPr>
        <p:blipFill>
          <a:blip r:embed="rId3"/>
          <a:stretch>
            <a:fillRect/>
          </a:stretch>
        </p:blipFill>
        <p:spPr>
          <a:xfrm>
            <a:off x="0" y="6331507"/>
            <a:ext cx="487722" cy="457240"/>
          </a:xfrm>
          <a:prstGeom prst="rect">
            <a:avLst/>
          </a:prstGeom>
        </p:spPr>
      </p:pic>
    </p:spTree>
    <p:extLst>
      <p:ext uri="{BB962C8B-B14F-4D97-AF65-F5344CB8AC3E}">
        <p14:creationId xmlns:p14="http://schemas.microsoft.com/office/powerpoint/2010/main" val="256477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AD5A98-1EE7-40B4-9E4F-D38E1B4058F7}"/>
              </a:ext>
            </a:extLst>
          </p:cNvPr>
          <p:cNvSpPr>
            <a:spLocks noGrp="1"/>
          </p:cNvSpPr>
          <p:nvPr>
            <p:ph type="title"/>
          </p:nvPr>
        </p:nvSpPr>
        <p:spPr>
          <a:xfrm>
            <a:off x="123824" y="133350"/>
            <a:ext cx="9815079" cy="438149"/>
          </a:xfrm>
        </p:spPr>
        <p:txBody>
          <a:bodyPr>
            <a:normAutofit fontScale="90000"/>
          </a:bodyPr>
          <a:lstStyle/>
          <a:p>
            <a:r>
              <a:rPr lang="it-IT" dirty="0"/>
              <a:t>I DBMS E I MODELLI DI DATI - progettazione</a:t>
            </a:r>
          </a:p>
        </p:txBody>
      </p:sp>
      <p:sp>
        <p:nvSpPr>
          <p:cNvPr id="6" name="CasellaDiTesto 5">
            <a:extLst>
              <a:ext uri="{FF2B5EF4-FFF2-40B4-BE49-F238E27FC236}">
                <a16:creationId xmlns:a16="http://schemas.microsoft.com/office/drawing/2014/main" id="{4DCAC941-D9FE-47B0-B8CF-8DDADFD8FB9B}"/>
              </a:ext>
            </a:extLst>
          </p:cNvPr>
          <p:cNvSpPr txBox="1"/>
          <p:nvPr/>
        </p:nvSpPr>
        <p:spPr>
          <a:xfrm>
            <a:off x="123825" y="785091"/>
            <a:ext cx="11401425" cy="923330"/>
          </a:xfrm>
          <a:prstGeom prst="rect">
            <a:avLst/>
          </a:prstGeom>
          <a:noFill/>
        </p:spPr>
        <p:txBody>
          <a:bodyPr wrap="square" rtlCol="0">
            <a:spAutoFit/>
          </a:bodyPr>
          <a:lstStyle/>
          <a:p>
            <a:r>
              <a:rPr lang="it-IT" dirty="0"/>
              <a:t>Partendo dall’</a:t>
            </a:r>
            <a:r>
              <a:rPr lang="it-IT" b="1" u="sng" dirty="0"/>
              <a:t>analisi del PROBLEMA REALE</a:t>
            </a:r>
            <a:r>
              <a:rPr lang="it-IT" dirty="0"/>
              <a:t>, il modello concettuale descriverà </a:t>
            </a:r>
            <a:r>
              <a:rPr lang="it-IT" b="1" dirty="0"/>
              <a:t>COSA</a:t>
            </a:r>
            <a:r>
              <a:rPr lang="it-IT" dirty="0"/>
              <a:t> deve essere rappresentato, mentre il modello logico descriverà </a:t>
            </a:r>
            <a:r>
              <a:rPr lang="it-IT" b="1" dirty="0"/>
              <a:t>COME</a:t>
            </a:r>
            <a:r>
              <a:rPr lang="it-IT" dirty="0"/>
              <a:t> saranno organizzati i dati</a:t>
            </a:r>
          </a:p>
          <a:p>
            <a:endParaRPr lang="it-IT" dirty="0"/>
          </a:p>
        </p:txBody>
      </p:sp>
      <p:pic>
        <p:nvPicPr>
          <p:cNvPr id="7" name="Immagine 6">
            <a:extLst>
              <a:ext uri="{FF2B5EF4-FFF2-40B4-BE49-F238E27FC236}">
                <a16:creationId xmlns:a16="http://schemas.microsoft.com/office/drawing/2014/main" id="{1FD8CD6A-6B47-4E7E-ADDF-B7D1EFE50EE8}"/>
              </a:ext>
            </a:extLst>
          </p:cNvPr>
          <p:cNvPicPr>
            <a:picLocks noChangeAspect="1"/>
          </p:cNvPicPr>
          <p:nvPr/>
        </p:nvPicPr>
        <p:blipFill>
          <a:blip r:embed="rId2"/>
          <a:stretch>
            <a:fillRect/>
          </a:stretch>
        </p:blipFill>
        <p:spPr>
          <a:xfrm>
            <a:off x="0" y="6331507"/>
            <a:ext cx="487722" cy="457240"/>
          </a:xfrm>
          <a:prstGeom prst="rect">
            <a:avLst/>
          </a:prstGeom>
        </p:spPr>
      </p:pic>
      <p:pic>
        <p:nvPicPr>
          <p:cNvPr id="4" name="Immagine 3">
            <a:extLst>
              <a:ext uri="{FF2B5EF4-FFF2-40B4-BE49-F238E27FC236}">
                <a16:creationId xmlns:a16="http://schemas.microsoft.com/office/drawing/2014/main" id="{6038DBF0-0BDD-467F-AB07-D3F842D6E01B}"/>
              </a:ext>
            </a:extLst>
          </p:cNvPr>
          <p:cNvPicPr>
            <a:picLocks noChangeAspect="1"/>
          </p:cNvPicPr>
          <p:nvPr/>
        </p:nvPicPr>
        <p:blipFill>
          <a:blip r:embed="rId3"/>
          <a:stretch>
            <a:fillRect/>
          </a:stretch>
        </p:blipFill>
        <p:spPr>
          <a:xfrm>
            <a:off x="2392967" y="1708421"/>
            <a:ext cx="7000630" cy="4725425"/>
          </a:xfrm>
          <a:prstGeom prst="rect">
            <a:avLst/>
          </a:prstGeom>
        </p:spPr>
      </p:pic>
    </p:spTree>
    <p:extLst>
      <p:ext uri="{BB962C8B-B14F-4D97-AF65-F5344CB8AC3E}">
        <p14:creationId xmlns:p14="http://schemas.microsoft.com/office/powerpoint/2010/main" val="1420486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AD5A98-1EE7-40B4-9E4F-D38E1B4058F7}"/>
              </a:ext>
            </a:extLst>
          </p:cNvPr>
          <p:cNvSpPr>
            <a:spLocks noGrp="1"/>
          </p:cNvSpPr>
          <p:nvPr>
            <p:ph type="title"/>
          </p:nvPr>
        </p:nvSpPr>
        <p:spPr>
          <a:xfrm>
            <a:off x="123825" y="133350"/>
            <a:ext cx="10821266" cy="438149"/>
          </a:xfrm>
        </p:spPr>
        <p:txBody>
          <a:bodyPr>
            <a:normAutofit fontScale="90000"/>
          </a:bodyPr>
          <a:lstStyle/>
          <a:p>
            <a:r>
              <a:rPr lang="it-IT" dirty="0"/>
              <a:t>ANALISI E progettazione concettuale</a:t>
            </a:r>
          </a:p>
        </p:txBody>
      </p:sp>
      <p:sp>
        <p:nvSpPr>
          <p:cNvPr id="6" name="CasellaDiTesto 5">
            <a:extLst>
              <a:ext uri="{FF2B5EF4-FFF2-40B4-BE49-F238E27FC236}">
                <a16:creationId xmlns:a16="http://schemas.microsoft.com/office/drawing/2014/main" id="{4DCAC941-D9FE-47B0-B8CF-8DDADFD8FB9B}"/>
              </a:ext>
            </a:extLst>
          </p:cNvPr>
          <p:cNvSpPr txBox="1"/>
          <p:nvPr/>
        </p:nvSpPr>
        <p:spPr>
          <a:xfrm>
            <a:off x="123825" y="785091"/>
            <a:ext cx="11504757" cy="1477328"/>
          </a:xfrm>
          <a:prstGeom prst="rect">
            <a:avLst/>
          </a:prstGeom>
          <a:noFill/>
        </p:spPr>
        <p:txBody>
          <a:bodyPr wrap="square" rtlCol="0">
            <a:spAutoFit/>
          </a:bodyPr>
          <a:lstStyle/>
          <a:p>
            <a:pPr marL="285750" indent="-285750" algn="just">
              <a:buFont typeface="Arial" panose="020B0604020202020204" pitchFamily="34" charset="0"/>
              <a:buChar char="•"/>
            </a:pPr>
            <a:r>
              <a:rPr lang="it-IT" u="sng" dirty="0"/>
              <a:t>La progettazione CONCETTUALE parte dall’analisi della realtà di interesse, che conduce a un INSIEME DI REQUISITI.</a:t>
            </a:r>
          </a:p>
          <a:p>
            <a:pPr marL="285750" indent="-285750" algn="just">
              <a:buFont typeface="Arial" panose="020B0604020202020204" pitchFamily="34" charset="0"/>
              <a:buChar char="•"/>
            </a:pPr>
            <a:r>
              <a:rPr lang="it-IT" dirty="0"/>
              <a:t>Dallo studio dei requisiti, tramite l’analisi, si produce un MODELLO ENTITA’-RELAZIONE che modella graficamente le entità e le relazioni (tra entità).</a:t>
            </a:r>
          </a:p>
          <a:p>
            <a:pPr marL="285750" indent="-285750" algn="just">
              <a:buFont typeface="Arial" panose="020B0604020202020204" pitchFamily="34" charset="0"/>
              <a:buChar char="•"/>
            </a:pPr>
            <a:r>
              <a:rPr lang="it-IT" dirty="0"/>
              <a:t>Lo schema risultante è INDIPENDENTE DAL DATABASE che verrà utilizzato nelle fasi successive</a:t>
            </a:r>
          </a:p>
        </p:txBody>
      </p:sp>
      <p:pic>
        <p:nvPicPr>
          <p:cNvPr id="6146" name="Picture 2" descr="Esempio di progettazione di una base di dati">
            <a:extLst>
              <a:ext uri="{FF2B5EF4-FFF2-40B4-BE49-F238E27FC236}">
                <a16:creationId xmlns:a16="http://schemas.microsoft.com/office/drawing/2014/main" id="{0D5710DA-4E5B-4201-AD3A-0709C7C96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162" y="2342084"/>
            <a:ext cx="7162386" cy="3730825"/>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FB220B92-D59B-4EE6-89C5-42FC69993570}"/>
              </a:ext>
            </a:extLst>
          </p:cNvPr>
          <p:cNvPicPr>
            <a:picLocks noChangeAspect="1"/>
          </p:cNvPicPr>
          <p:nvPr/>
        </p:nvPicPr>
        <p:blipFill>
          <a:blip r:embed="rId3"/>
          <a:stretch>
            <a:fillRect/>
          </a:stretch>
        </p:blipFill>
        <p:spPr>
          <a:xfrm>
            <a:off x="0" y="6331507"/>
            <a:ext cx="487722" cy="457240"/>
          </a:xfrm>
          <a:prstGeom prst="rect">
            <a:avLst/>
          </a:prstGeom>
        </p:spPr>
      </p:pic>
      <p:sp>
        <p:nvSpPr>
          <p:cNvPr id="8" name="CasellaDiTesto 7">
            <a:extLst>
              <a:ext uri="{FF2B5EF4-FFF2-40B4-BE49-F238E27FC236}">
                <a16:creationId xmlns:a16="http://schemas.microsoft.com/office/drawing/2014/main" id="{221E07BF-48F3-48C8-AA06-32A0A6AC33DE}"/>
              </a:ext>
            </a:extLst>
          </p:cNvPr>
          <p:cNvSpPr txBox="1"/>
          <p:nvPr/>
        </p:nvSpPr>
        <p:spPr>
          <a:xfrm>
            <a:off x="3906984" y="6331507"/>
            <a:ext cx="3168072" cy="369332"/>
          </a:xfrm>
          <a:prstGeom prst="rect">
            <a:avLst/>
          </a:prstGeom>
          <a:noFill/>
        </p:spPr>
        <p:txBody>
          <a:bodyPr wrap="square" rtlCol="0">
            <a:spAutoFit/>
          </a:bodyPr>
          <a:lstStyle/>
          <a:p>
            <a:pPr algn="ctr"/>
            <a:r>
              <a:rPr lang="it-IT" i="1" dirty="0"/>
              <a:t>Esempio di schema E-R</a:t>
            </a:r>
          </a:p>
        </p:txBody>
      </p:sp>
    </p:spTree>
    <p:extLst>
      <p:ext uri="{BB962C8B-B14F-4D97-AF65-F5344CB8AC3E}">
        <p14:creationId xmlns:p14="http://schemas.microsoft.com/office/powerpoint/2010/main" val="3605654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AD5A98-1EE7-40B4-9E4F-D38E1B4058F7}"/>
              </a:ext>
            </a:extLst>
          </p:cNvPr>
          <p:cNvSpPr>
            <a:spLocks noGrp="1"/>
          </p:cNvSpPr>
          <p:nvPr>
            <p:ph type="title"/>
          </p:nvPr>
        </p:nvSpPr>
        <p:spPr>
          <a:xfrm>
            <a:off x="123824" y="133350"/>
            <a:ext cx="10544175" cy="438149"/>
          </a:xfrm>
        </p:spPr>
        <p:txBody>
          <a:bodyPr>
            <a:normAutofit fontScale="90000"/>
          </a:bodyPr>
          <a:lstStyle/>
          <a:p>
            <a:r>
              <a:rPr lang="it-IT" dirty="0"/>
              <a:t>ANALISI E progettazione concettuale</a:t>
            </a:r>
          </a:p>
        </p:txBody>
      </p:sp>
      <p:pic>
        <p:nvPicPr>
          <p:cNvPr id="7" name="Immagine 6">
            <a:extLst>
              <a:ext uri="{FF2B5EF4-FFF2-40B4-BE49-F238E27FC236}">
                <a16:creationId xmlns:a16="http://schemas.microsoft.com/office/drawing/2014/main" id="{FB220B92-D59B-4EE6-89C5-42FC69993570}"/>
              </a:ext>
            </a:extLst>
          </p:cNvPr>
          <p:cNvPicPr>
            <a:picLocks noChangeAspect="1"/>
          </p:cNvPicPr>
          <p:nvPr/>
        </p:nvPicPr>
        <p:blipFill>
          <a:blip r:embed="rId2"/>
          <a:stretch>
            <a:fillRect/>
          </a:stretch>
        </p:blipFill>
        <p:spPr>
          <a:xfrm>
            <a:off x="0" y="6331507"/>
            <a:ext cx="487722" cy="457240"/>
          </a:xfrm>
          <a:prstGeom prst="rect">
            <a:avLst/>
          </a:prstGeom>
        </p:spPr>
      </p:pic>
      <p:sp>
        <p:nvSpPr>
          <p:cNvPr id="10" name="CasellaDiTesto 9">
            <a:extLst>
              <a:ext uri="{FF2B5EF4-FFF2-40B4-BE49-F238E27FC236}">
                <a16:creationId xmlns:a16="http://schemas.microsoft.com/office/drawing/2014/main" id="{2A05456C-0C28-4ABC-93E8-483202FE69C5}"/>
              </a:ext>
            </a:extLst>
          </p:cNvPr>
          <p:cNvSpPr txBox="1"/>
          <p:nvPr/>
        </p:nvSpPr>
        <p:spPr>
          <a:xfrm>
            <a:off x="341745" y="785091"/>
            <a:ext cx="10049164" cy="5441170"/>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it-IT" dirty="0"/>
              <a:t>ESISTONO DUE TECNICHE MOLTO DIFFERENTI D’ANALISI (entrambe valide)</a:t>
            </a:r>
          </a:p>
          <a:p>
            <a:pPr marL="285750" indent="-285750" algn="just">
              <a:lnSpc>
                <a:spcPct val="150000"/>
              </a:lnSpc>
              <a:buFont typeface="Arial" panose="020B0604020202020204" pitchFamily="34" charset="0"/>
              <a:buChar char="•"/>
            </a:pPr>
            <a:endParaRPr lang="it-IT" dirty="0"/>
          </a:p>
          <a:p>
            <a:pPr marL="285750" indent="-285750" algn="just">
              <a:lnSpc>
                <a:spcPct val="150000"/>
              </a:lnSpc>
              <a:buFont typeface="Arial" panose="020B0604020202020204" pitchFamily="34" charset="0"/>
              <a:buChar char="•"/>
            </a:pPr>
            <a:r>
              <a:rPr lang="it-IT" b="1" dirty="0"/>
              <a:t>MODELLO TOP-DOWN</a:t>
            </a:r>
            <a:r>
              <a:rPr lang="it-IT" dirty="0"/>
              <a:t>: si formula inizialmente una visione generale del sistema, partendo dal livello generale e descrivendone la finalità principale, senza scendere nel dettaglio delle parti.</a:t>
            </a:r>
          </a:p>
          <a:p>
            <a:pPr marL="285750" indent="-285750" algn="just">
              <a:lnSpc>
                <a:spcPct val="150000"/>
              </a:lnSpc>
              <a:buFont typeface="Arial" panose="020B0604020202020204" pitchFamily="34" charset="0"/>
              <a:buChar char="•"/>
            </a:pPr>
            <a:r>
              <a:rPr lang="it-IT" dirty="0"/>
              <a:t>Con raffinamenti successivi si arrivano a specificare i dettagli di ogni singola componente elementare.</a:t>
            </a:r>
          </a:p>
          <a:p>
            <a:pPr marL="285750" indent="-285750" algn="just">
              <a:lnSpc>
                <a:spcPct val="150000"/>
              </a:lnSpc>
              <a:buFont typeface="Arial" panose="020B0604020202020204" pitchFamily="34" charset="0"/>
              <a:buChar char="•"/>
            </a:pPr>
            <a:endParaRPr lang="it-IT" dirty="0"/>
          </a:p>
          <a:p>
            <a:pPr marL="285750" indent="-285750" algn="just">
              <a:lnSpc>
                <a:spcPct val="150000"/>
              </a:lnSpc>
              <a:buFont typeface="Arial" panose="020B0604020202020204" pitchFamily="34" charset="0"/>
              <a:buChar char="•"/>
            </a:pPr>
            <a:r>
              <a:rPr lang="it-IT" b="1" dirty="0"/>
              <a:t>MODELLO BOTTOM-UP</a:t>
            </a:r>
            <a:r>
              <a:rPr lang="it-IT" dirty="0"/>
              <a:t>: in questo modello si parte dalla progettazione delle parti individuali del sistema, specificandole nel dettaglio, per poi connetterle in modo da formare componenti via via più grandi e complessi, fino a realizzare il sistema competo.</a:t>
            </a:r>
          </a:p>
          <a:p>
            <a:pPr marL="285750" indent="-285750" algn="just">
              <a:lnSpc>
                <a:spcPct val="150000"/>
              </a:lnSpc>
              <a:buFont typeface="Arial" panose="020B0604020202020204" pitchFamily="34" charset="0"/>
              <a:buChar char="•"/>
            </a:pPr>
            <a:endParaRPr lang="it-IT" dirty="0"/>
          </a:p>
        </p:txBody>
      </p:sp>
    </p:spTree>
    <p:extLst>
      <p:ext uri="{BB962C8B-B14F-4D97-AF65-F5344CB8AC3E}">
        <p14:creationId xmlns:p14="http://schemas.microsoft.com/office/powerpoint/2010/main" val="102914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AD5A98-1EE7-40B4-9E4F-D38E1B4058F7}"/>
              </a:ext>
            </a:extLst>
          </p:cNvPr>
          <p:cNvSpPr>
            <a:spLocks noGrp="1"/>
          </p:cNvSpPr>
          <p:nvPr>
            <p:ph type="title"/>
          </p:nvPr>
        </p:nvSpPr>
        <p:spPr>
          <a:xfrm>
            <a:off x="123825" y="133350"/>
            <a:ext cx="8534400" cy="438149"/>
          </a:xfrm>
        </p:spPr>
        <p:txBody>
          <a:bodyPr>
            <a:normAutofit fontScale="90000"/>
          </a:bodyPr>
          <a:lstStyle/>
          <a:p>
            <a:r>
              <a:rPr lang="it-IT" dirty="0"/>
              <a:t>PROGETTAZIONE CONCETTUALE</a:t>
            </a:r>
          </a:p>
        </p:txBody>
      </p:sp>
      <p:pic>
        <p:nvPicPr>
          <p:cNvPr id="4" name="Immagine 3">
            <a:extLst>
              <a:ext uri="{FF2B5EF4-FFF2-40B4-BE49-F238E27FC236}">
                <a16:creationId xmlns:a16="http://schemas.microsoft.com/office/drawing/2014/main" id="{8881CA0C-B7E5-49D9-B347-7FF078825FF4}"/>
              </a:ext>
            </a:extLst>
          </p:cNvPr>
          <p:cNvPicPr>
            <a:picLocks noChangeAspect="1"/>
          </p:cNvPicPr>
          <p:nvPr/>
        </p:nvPicPr>
        <p:blipFill>
          <a:blip r:embed="rId2"/>
          <a:stretch>
            <a:fillRect/>
          </a:stretch>
        </p:blipFill>
        <p:spPr>
          <a:xfrm>
            <a:off x="446665" y="3030008"/>
            <a:ext cx="5999373" cy="2317336"/>
          </a:xfrm>
          <a:prstGeom prst="rect">
            <a:avLst/>
          </a:prstGeom>
        </p:spPr>
      </p:pic>
      <p:pic>
        <p:nvPicPr>
          <p:cNvPr id="7" name="Immagine 6">
            <a:extLst>
              <a:ext uri="{FF2B5EF4-FFF2-40B4-BE49-F238E27FC236}">
                <a16:creationId xmlns:a16="http://schemas.microsoft.com/office/drawing/2014/main" id="{016CDBA1-1580-4995-823D-C295AA160831}"/>
              </a:ext>
            </a:extLst>
          </p:cNvPr>
          <p:cNvPicPr>
            <a:picLocks noChangeAspect="1"/>
          </p:cNvPicPr>
          <p:nvPr/>
        </p:nvPicPr>
        <p:blipFill>
          <a:blip r:embed="rId3"/>
          <a:stretch>
            <a:fillRect/>
          </a:stretch>
        </p:blipFill>
        <p:spPr>
          <a:xfrm>
            <a:off x="7165253" y="3030008"/>
            <a:ext cx="4297507" cy="2317336"/>
          </a:xfrm>
          <a:prstGeom prst="rect">
            <a:avLst/>
          </a:prstGeom>
        </p:spPr>
      </p:pic>
      <p:sp>
        <p:nvSpPr>
          <p:cNvPr id="8" name="CasellaDiTesto 7">
            <a:extLst>
              <a:ext uri="{FF2B5EF4-FFF2-40B4-BE49-F238E27FC236}">
                <a16:creationId xmlns:a16="http://schemas.microsoft.com/office/drawing/2014/main" id="{035D4E30-9196-4EB4-82AB-631935AB03BE}"/>
              </a:ext>
            </a:extLst>
          </p:cNvPr>
          <p:cNvSpPr txBox="1"/>
          <p:nvPr/>
        </p:nvSpPr>
        <p:spPr>
          <a:xfrm>
            <a:off x="123825" y="785091"/>
            <a:ext cx="11504757" cy="1477328"/>
          </a:xfrm>
          <a:prstGeom prst="rect">
            <a:avLst/>
          </a:prstGeom>
          <a:noFill/>
        </p:spPr>
        <p:txBody>
          <a:bodyPr wrap="square" rtlCol="0">
            <a:spAutoFit/>
          </a:bodyPr>
          <a:lstStyle/>
          <a:p>
            <a:pPr marL="285750" indent="-285750">
              <a:buFont typeface="Arial" panose="020B0604020202020204" pitchFamily="34" charset="0"/>
              <a:buChar char="•"/>
            </a:pPr>
            <a:r>
              <a:rPr lang="it-IT" dirty="0"/>
              <a:t>I diagrammi E-R utilizzano dei simboli grafici standardizzati per rappresentare i vari elementi:</a:t>
            </a:r>
          </a:p>
          <a:p>
            <a:pPr marL="742950" lvl="1" indent="-285750">
              <a:buFont typeface="Arial" panose="020B0604020202020204" pitchFamily="34" charset="0"/>
              <a:buChar char="•"/>
            </a:pPr>
            <a:r>
              <a:rPr lang="it-IT" dirty="0"/>
              <a:t>Rettangolo = Entità (che diventerà una tabella)</a:t>
            </a:r>
          </a:p>
          <a:p>
            <a:pPr marL="742950" lvl="1" indent="-285750">
              <a:buFont typeface="Arial" panose="020B0604020202020204" pitchFamily="34" charset="0"/>
              <a:buChar char="•"/>
            </a:pPr>
            <a:r>
              <a:rPr lang="it-IT" dirty="0"/>
              <a:t>Pallino vuoto = Attributo (singolo dato)</a:t>
            </a:r>
          </a:p>
          <a:p>
            <a:pPr marL="742950" lvl="1" indent="-285750">
              <a:buFont typeface="Arial" panose="020B0604020202020204" pitchFamily="34" charset="0"/>
              <a:buChar char="•"/>
            </a:pPr>
            <a:r>
              <a:rPr lang="it-IT" dirty="0"/>
              <a:t>Pallino pieno = Chiave Primaria / PK</a:t>
            </a:r>
          </a:p>
          <a:p>
            <a:pPr marL="742950" lvl="1" indent="-285750">
              <a:buFont typeface="Arial" panose="020B0604020202020204" pitchFamily="34" charset="0"/>
              <a:buChar char="•"/>
            </a:pPr>
            <a:r>
              <a:rPr lang="it-IT" dirty="0"/>
              <a:t>Selezione di più attributi per realizzare una chiave primaria composta (immagine 2)</a:t>
            </a:r>
          </a:p>
        </p:txBody>
      </p:sp>
      <p:sp>
        <p:nvSpPr>
          <p:cNvPr id="9" name="CasellaDiTesto 8">
            <a:extLst>
              <a:ext uri="{FF2B5EF4-FFF2-40B4-BE49-F238E27FC236}">
                <a16:creationId xmlns:a16="http://schemas.microsoft.com/office/drawing/2014/main" id="{FBCACB71-6D3D-4231-932D-322CF5BC64BC}"/>
              </a:ext>
            </a:extLst>
          </p:cNvPr>
          <p:cNvSpPr txBox="1"/>
          <p:nvPr/>
        </p:nvSpPr>
        <p:spPr>
          <a:xfrm>
            <a:off x="1764147" y="5560936"/>
            <a:ext cx="3168072" cy="369332"/>
          </a:xfrm>
          <a:prstGeom prst="rect">
            <a:avLst/>
          </a:prstGeom>
          <a:noFill/>
        </p:spPr>
        <p:txBody>
          <a:bodyPr wrap="square" rtlCol="0">
            <a:spAutoFit/>
          </a:bodyPr>
          <a:lstStyle/>
          <a:p>
            <a:pPr algn="ctr"/>
            <a:r>
              <a:rPr lang="it-IT" i="1" dirty="0"/>
              <a:t>Immagine 1: attributi e PK</a:t>
            </a:r>
          </a:p>
        </p:txBody>
      </p:sp>
      <p:sp>
        <p:nvSpPr>
          <p:cNvPr id="10" name="CasellaDiTesto 9">
            <a:extLst>
              <a:ext uri="{FF2B5EF4-FFF2-40B4-BE49-F238E27FC236}">
                <a16:creationId xmlns:a16="http://schemas.microsoft.com/office/drawing/2014/main" id="{BE28B990-E900-4ADA-B9AB-1FB412F84FD5}"/>
              </a:ext>
            </a:extLst>
          </p:cNvPr>
          <p:cNvSpPr txBox="1"/>
          <p:nvPr/>
        </p:nvSpPr>
        <p:spPr>
          <a:xfrm>
            <a:off x="7505989" y="5543108"/>
            <a:ext cx="3616034" cy="646331"/>
          </a:xfrm>
          <a:prstGeom prst="rect">
            <a:avLst/>
          </a:prstGeom>
          <a:noFill/>
        </p:spPr>
        <p:txBody>
          <a:bodyPr wrap="square" rtlCol="0">
            <a:spAutoFit/>
          </a:bodyPr>
          <a:lstStyle/>
          <a:p>
            <a:pPr algn="ctr"/>
            <a:r>
              <a:rPr lang="it-IT" i="1" dirty="0"/>
              <a:t>Immagine 2: chiave primaria composta da 3 attributi</a:t>
            </a:r>
          </a:p>
        </p:txBody>
      </p:sp>
      <p:pic>
        <p:nvPicPr>
          <p:cNvPr id="11" name="Immagine 10">
            <a:extLst>
              <a:ext uri="{FF2B5EF4-FFF2-40B4-BE49-F238E27FC236}">
                <a16:creationId xmlns:a16="http://schemas.microsoft.com/office/drawing/2014/main" id="{3B1343BF-9C54-4515-9979-55D1D4E4095A}"/>
              </a:ext>
            </a:extLst>
          </p:cNvPr>
          <p:cNvPicPr>
            <a:picLocks noChangeAspect="1"/>
          </p:cNvPicPr>
          <p:nvPr/>
        </p:nvPicPr>
        <p:blipFill>
          <a:blip r:embed="rId4"/>
          <a:stretch>
            <a:fillRect/>
          </a:stretch>
        </p:blipFill>
        <p:spPr>
          <a:xfrm>
            <a:off x="0" y="6331507"/>
            <a:ext cx="487722" cy="457240"/>
          </a:xfrm>
          <a:prstGeom prst="rect">
            <a:avLst/>
          </a:prstGeom>
        </p:spPr>
      </p:pic>
    </p:spTree>
    <p:extLst>
      <p:ext uri="{BB962C8B-B14F-4D97-AF65-F5344CB8AC3E}">
        <p14:creationId xmlns:p14="http://schemas.microsoft.com/office/powerpoint/2010/main" val="2965852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AD5A98-1EE7-40B4-9E4F-D38E1B4058F7}"/>
              </a:ext>
            </a:extLst>
          </p:cNvPr>
          <p:cNvSpPr>
            <a:spLocks noGrp="1"/>
          </p:cNvSpPr>
          <p:nvPr>
            <p:ph type="title"/>
          </p:nvPr>
        </p:nvSpPr>
        <p:spPr>
          <a:xfrm>
            <a:off x="123825" y="133350"/>
            <a:ext cx="8534400" cy="438149"/>
          </a:xfrm>
        </p:spPr>
        <p:txBody>
          <a:bodyPr>
            <a:normAutofit fontScale="90000"/>
          </a:bodyPr>
          <a:lstStyle/>
          <a:p>
            <a:r>
              <a:rPr lang="it-IT" dirty="0"/>
              <a:t>PROGETTAZIONE CONCETTUALE</a:t>
            </a:r>
          </a:p>
        </p:txBody>
      </p:sp>
      <p:pic>
        <p:nvPicPr>
          <p:cNvPr id="4" name="Immagine 3">
            <a:extLst>
              <a:ext uri="{FF2B5EF4-FFF2-40B4-BE49-F238E27FC236}">
                <a16:creationId xmlns:a16="http://schemas.microsoft.com/office/drawing/2014/main" id="{E97B99A4-8A40-4BEF-B1EC-912316D7D2F5}"/>
              </a:ext>
            </a:extLst>
          </p:cNvPr>
          <p:cNvPicPr>
            <a:picLocks noChangeAspect="1"/>
          </p:cNvPicPr>
          <p:nvPr/>
        </p:nvPicPr>
        <p:blipFill>
          <a:blip r:embed="rId2"/>
          <a:stretch>
            <a:fillRect/>
          </a:stretch>
        </p:blipFill>
        <p:spPr>
          <a:xfrm>
            <a:off x="986270" y="2819768"/>
            <a:ext cx="9779865" cy="2925751"/>
          </a:xfrm>
          <a:prstGeom prst="rect">
            <a:avLst/>
          </a:prstGeom>
        </p:spPr>
      </p:pic>
      <p:sp>
        <p:nvSpPr>
          <p:cNvPr id="5" name="CasellaDiTesto 4">
            <a:extLst>
              <a:ext uri="{FF2B5EF4-FFF2-40B4-BE49-F238E27FC236}">
                <a16:creationId xmlns:a16="http://schemas.microsoft.com/office/drawing/2014/main" id="{4C543755-2721-437E-97C5-A6C8D18D4440}"/>
              </a:ext>
            </a:extLst>
          </p:cNvPr>
          <p:cNvSpPr txBox="1"/>
          <p:nvPr/>
        </p:nvSpPr>
        <p:spPr>
          <a:xfrm>
            <a:off x="123825" y="785091"/>
            <a:ext cx="11504757" cy="1754326"/>
          </a:xfrm>
          <a:prstGeom prst="rect">
            <a:avLst/>
          </a:prstGeom>
          <a:noFill/>
        </p:spPr>
        <p:txBody>
          <a:bodyPr wrap="square" rtlCol="0">
            <a:spAutoFit/>
          </a:bodyPr>
          <a:lstStyle/>
          <a:p>
            <a:pPr marL="285750" indent="-285750" algn="just">
              <a:buFont typeface="Arial" panose="020B0604020202020204" pitchFamily="34" charset="0"/>
              <a:buChar char="•"/>
            </a:pPr>
            <a:r>
              <a:rPr lang="it-IT" dirty="0"/>
              <a:t>Nel modello E-R le associazioni tra entità (ovvero le relazioni) vengono modellate con un rombo, all’interno del quale si specifica la relazione esistente tra le due entità.</a:t>
            </a:r>
          </a:p>
          <a:p>
            <a:pPr marL="285750" indent="-285750" algn="just">
              <a:buFont typeface="Arial" panose="020B0604020202020204" pitchFamily="34" charset="0"/>
              <a:buChar char="•"/>
            </a:pPr>
            <a:r>
              <a:rPr lang="it-IT" dirty="0"/>
              <a:t>E’ possibile aggiungere attributi specifici all’associazione (denominati appunto </a:t>
            </a:r>
            <a:r>
              <a:rPr lang="it-IT" i="1" u="sng" dirty="0"/>
              <a:t>attributi di associazione</a:t>
            </a:r>
            <a:r>
              <a:rPr lang="it-IT" dirty="0"/>
              <a:t>)</a:t>
            </a:r>
          </a:p>
          <a:p>
            <a:endParaRPr lang="it-IT" dirty="0"/>
          </a:p>
          <a:p>
            <a:endParaRPr lang="it-IT" dirty="0"/>
          </a:p>
        </p:txBody>
      </p:sp>
      <p:pic>
        <p:nvPicPr>
          <p:cNvPr id="6" name="Immagine 5">
            <a:extLst>
              <a:ext uri="{FF2B5EF4-FFF2-40B4-BE49-F238E27FC236}">
                <a16:creationId xmlns:a16="http://schemas.microsoft.com/office/drawing/2014/main" id="{79FFE24D-5655-49D8-AF21-BA2973D35A86}"/>
              </a:ext>
            </a:extLst>
          </p:cNvPr>
          <p:cNvPicPr>
            <a:picLocks noChangeAspect="1"/>
          </p:cNvPicPr>
          <p:nvPr/>
        </p:nvPicPr>
        <p:blipFill>
          <a:blip r:embed="rId3"/>
          <a:stretch>
            <a:fillRect/>
          </a:stretch>
        </p:blipFill>
        <p:spPr>
          <a:xfrm>
            <a:off x="0" y="6331507"/>
            <a:ext cx="487722" cy="457240"/>
          </a:xfrm>
          <a:prstGeom prst="rect">
            <a:avLst/>
          </a:prstGeom>
        </p:spPr>
      </p:pic>
    </p:spTree>
    <p:extLst>
      <p:ext uri="{BB962C8B-B14F-4D97-AF65-F5344CB8AC3E}">
        <p14:creationId xmlns:p14="http://schemas.microsoft.com/office/powerpoint/2010/main" val="421807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AD5A98-1EE7-40B4-9E4F-D38E1B4058F7}"/>
              </a:ext>
            </a:extLst>
          </p:cNvPr>
          <p:cNvSpPr>
            <a:spLocks noGrp="1"/>
          </p:cNvSpPr>
          <p:nvPr>
            <p:ph type="title"/>
          </p:nvPr>
        </p:nvSpPr>
        <p:spPr>
          <a:xfrm>
            <a:off x="123825" y="133350"/>
            <a:ext cx="8534400" cy="438149"/>
          </a:xfrm>
        </p:spPr>
        <p:txBody>
          <a:bodyPr>
            <a:normAutofit fontScale="90000"/>
          </a:bodyPr>
          <a:lstStyle/>
          <a:p>
            <a:r>
              <a:rPr lang="it-IT" dirty="0"/>
              <a:t>PROGETTAZIONE CONCETTUALE</a:t>
            </a:r>
          </a:p>
        </p:txBody>
      </p:sp>
      <p:pic>
        <p:nvPicPr>
          <p:cNvPr id="4" name="Immagine 3">
            <a:extLst>
              <a:ext uri="{FF2B5EF4-FFF2-40B4-BE49-F238E27FC236}">
                <a16:creationId xmlns:a16="http://schemas.microsoft.com/office/drawing/2014/main" id="{D852BE50-0B81-443E-9E15-45C081EC13B7}"/>
              </a:ext>
            </a:extLst>
          </p:cNvPr>
          <p:cNvPicPr>
            <a:picLocks noChangeAspect="1"/>
          </p:cNvPicPr>
          <p:nvPr/>
        </p:nvPicPr>
        <p:blipFill>
          <a:blip r:embed="rId2"/>
          <a:stretch>
            <a:fillRect/>
          </a:stretch>
        </p:blipFill>
        <p:spPr>
          <a:xfrm>
            <a:off x="2161310" y="2598162"/>
            <a:ext cx="7104495" cy="3846042"/>
          </a:xfrm>
          <a:prstGeom prst="rect">
            <a:avLst/>
          </a:prstGeom>
        </p:spPr>
      </p:pic>
      <p:pic>
        <p:nvPicPr>
          <p:cNvPr id="5" name="Immagine 4">
            <a:extLst>
              <a:ext uri="{FF2B5EF4-FFF2-40B4-BE49-F238E27FC236}">
                <a16:creationId xmlns:a16="http://schemas.microsoft.com/office/drawing/2014/main" id="{0328748C-9E52-4E18-9663-3A9510B34B47}"/>
              </a:ext>
            </a:extLst>
          </p:cNvPr>
          <p:cNvPicPr>
            <a:picLocks noChangeAspect="1"/>
          </p:cNvPicPr>
          <p:nvPr/>
        </p:nvPicPr>
        <p:blipFill>
          <a:blip r:embed="rId3"/>
          <a:stretch>
            <a:fillRect/>
          </a:stretch>
        </p:blipFill>
        <p:spPr>
          <a:xfrm>
            <a:off x="0" y="6331507"/>
            <a:ext cx="487722" cy="457240"/>
          </a:xfrm>
          <a:prstGeom prst="rect">
            <a:avLst/>
          </a:prstGeom>
        </p:spPr>
      </p:pic>
      <p:sp>
        <p:nvSpPr>
          <p:cNvPr id="6" name="CasellaDiTesto 5">
            <a:extLst>
              <a:ext uri="{FF2B5EF4-FFF2-40B4-BE49-F238E27FC236}">
                <a16:creationId xmlns:a16="http://schemas.microsoft.com/office/drawing/2014/main" id="{63B8870D-1CC2-4C2C-AAF6-7EA02117CCD3}"/>
              </a:ext>
            </a:extLst>
          </p:cNvPr>
          <p:cNvSpPr txBox="1"/>
          <p:nvPr/>
        </p:nvSpPr>
        <p:spPr>
          <a:xfrm>
            <a:off x="123825" y="785091"/>
            <a:ext cx="11504757" cy="1477328"/>
          </a:xfrm>
          <a:prstGeom prst="rect">
            <a:avLst/>
          </a:prstGeom>
          <a:noFill/>
        </p:spPr>
        <p:txBody>
          <a:bodyPr wrap="square" rtlCol="0">
            <a:spAutoFit/>
          </a:bodyPr>
          <a:lstStyle/>
          <a:p>
            <a:pPr marL="285750" indent="-285750" algn="just">
              <a:buFont typeface="Arial" panose="020B0604020202020204" pitchFamily="34" charset="0"/>
              <a:buChar char="•"/>
            </a:pPr>
            <a:r>
              <a:rPr lang="it-IT" dirty="0"/>
              <a:t>E’ fondamentale saper leggere, e di conseguenza indicare, le corrette CARDINALITA’ alle associazioni (da notare da quale lato dell’associazione si inseriscono le cardinalità):</a:t>
            </a:r>
          </a:p>
          <a:p>
            <a:pPr marL="285750" indent="-285750" algn="just">
              <a:buFont typeface="Arial" panose="020B0604020202020204" pitchFamily="34" charset="0"/>
              <a:buChar char="•"/>
            </a:pPr>
            <a:endParaRPr lang="it-IT" dirty="0"/>
          </a:p>
          <a:p>
            <a:pPr marL="742950" lvl="1" indent="-285750" algn="just">
              <a:buFont typeface="Arial" panose="020B0604020202020204" pitchFamily="34" charset="0"/>
              <a:buChar char="•"/>
            </a:pPr>
            <a:r>
              <a:rPr lang="it-IT" dirty="0"/>
              <a:t>La singola persona POSSIEDE min 0 / max N automobili</a:t>
            </a:r>
          </a:p>
          <a:p>
            <a:pPr marL="742950" lvl="1" indent="-285750" algn="just">
              <a:buFont typeface="Arial" panose="020B0604020202020204" pitchFamily="34" charset="0"/>
              <a:buChar char="•"/>
            </a:pPr>
            <a:r>
              <a:rPr lang="it-IT" dirty="0"/>
              <a:t>La singola automobile E’ POSSEDUTA da una e una sola persona (min 1 / max 1)</a:t>
            </a:r>
          </a:p>
        </p:txBody>
      </p:sp>
    </p:spTree>
    <p:extLst>
      <p:ext uri="{BB962C8B-B14F-4D97-AF65-F5344CB8AC3E}">
        <p14:creationId xmlns:p14="http://schemas.microsoft.com/office/powerpoint/2010/main" val="3204557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AD5A98-1EE7-40B4-9E4F-D38E1B4058F7}"/>
              </a:ext>
            </a:extLst>
          </p:cNvPr>
          <p:cNvSpPr>
            <a:spLocks noGrp="1"/>
          </p:cNvSpPr>
          <p:nvPr>
            <p:ph type="title"/>
          </p:nvPr>
        </p:nvSpPr>
        <p:spPr>
          <a:xfrm>
            <a:off x="123825" y="133350"/>
            <a:ext cx="8534400" cy="438149"/>
          </a:xfrm>
        </p:spPr>
        <p:txBody>
          <a:bodyPr>
            <a:normAutofit fontScale="90000"/>
          </a:bodyPr>
          <a:lstStyle/>
          <a:p>
            <a:r>
              <a:rPr lang="it-IT" dirty="0" err="1"/>
              <a:t>CARdinalita’</a:t>
            </a:r>
            <a:r>
              <a:rPr lang="it-IT" dirty="0"/>
              <a:t> delle associazioni</a:t>
            </a:r>
          </a:p>
        </p:txBody>
      </p:sp>
      <p:pic>
        <p:nvPicPr>
          <p:cNvPr id="4" name="Immagine 3">
            <a:extLst>
              <a:ext uri="{FF2B5EF4-FFF2-40B4-BE49-F238E27FC236}">
                <a16:creationId xmlns:a16="http://schemas.microsoft.com/office/drawing/2014/main" id="{FE386F29-1A4B-4334-A7FE-DAF33BDA0D1C}"/>
              </a:ext>
            </a:extLst>
          </p:cNvPr>
          <p:cNvPicPr>
            <a:picLocks noChangeAspect="1"/>
          </p:cNvPicPr>
          <p:nvPr/>
        </p:nvPicPr>
        <p:blipFill>
          <a:blip r:embed="rId2"/>
          <a:stretch>
            <a:fillRect/>
          </a:stretch>
        </p:blipFill>
        <p:spPr>
          <a:xfrm>
            <a:off x="2512290" y="2898356"/>
            <a:ext cx="6872721" cy="3590169"/>
          </a:xfrm>
          <a:prstGeom prst="rect">
            <a:avLst/>
          </a:prstGeom>
        </p:spPr>
      </p:pic>
      <p:pic>
        <p:nvPicPr>
          <p:cNvPr id="5" name="Immagine 4">
            <a:extLst>
              <a:ext uri="{FF2B5EF4-FFF2-40B4-BE49-F238E27FC236}">
                <a16:creationId xmlns:a16="http://schemas.microsoft.com/office/drawing/2014/main" id="{526B227F-5DB9-4ED0-B79D-3C6B28844E4E}"/>
              </a:ext>
            </a:extLst>
          </p:cNvPr>
          <p:cNvPicPr>
            <a:picLocks noChangeAspect="1"/>
          </p:cNvPicPr>
          <p:nvPr/>
        </p:nvPicPr>
        <p:blipFill>
          <a:blip r:embed="rId3"/>
          <a:stretch>
            <a:fillRect/>
          </a:stretch>
        </p:blipFill>
        <p:spPr>
          <a:xfrm>
            <a:off x="0" y="6331507"/>
            <a:ext cx="487722" cy="457240"/>
          </a:xfrm>
          <a:prstGeom prst="rect">
            <a:avLst/>
          </a:prstGeom>
        </p:spPr>
      </p:pic>
      <p:sp>
        <p:nvSpPr>
          <p:cNvPr id="6" name="CasellaDiTesto 5">
            <a:extLst>
              <a:ext uri="{FF2B5EF4-FFF2-40B4-BE49-F238E27FC236}">
                <a16:creationId xmlns:a16="http://schemas.microsoft.com/office/drawing/2014/main" id="{09FD3454-925F-4BAE-8A8C-0ADDE3AA0C59}"/>
              </a:ext>
            </a:extLst>
          </p:cNvPr>
          <p:cNvSpPr txBox="1"/>
          <p:nvPr/>
        </p:nvSpPr>
        <p:spPr>
          <a:xfrm>
            <a:off x="123825" y="785091"/>
            <a:ext cx="11504757" cy="2031325"/>
          </a:xfrm>
          <a:prstGeom prst="rect">
            <a:avLst/>
          </a:prstGeom>
          <a:noFill/>
        </p:spPr>
        <p:txBody>
          <a:bodyPr wrap="square" rtlCol="0">
            <a:spAutoFit/>
          </a:bodyPr>
          <a:lstStyle/>
          <a:p>
            <a:pPr marL="285750" indent="-285750" algn="just">
              <a:buFont typeface="Arial" panose="020B0604020202020204" pitchFamily="34" charset="0"/>
              <a:buChar char="•"/>
            </a:pPr>
            <a:r>
              <a:rPr lang="it-IT" dirty="0"/>
              <a:t>In alcuni casi una relazione potrebbe essere realizzata in più modi, a seconda dell’interpretazione che si vuole dare a dati e informazioni, ad esempio:</a:t>
            </a:r>
          </a:p>
          <a:p>
            <a:pPr marL="742950" lvl="1" indent="-285750" algn="just">
              <a:buFont typeface="Arial" panose="020B0604020202020204" pitchFamily="34" charset="0"/>
              <a:buChar char="•"/>
            </a:pPr>
            <a:r>
              <a:rPr lang="it-IT" dirty="0"/>
              <a:t>Un’automobile può essere posseduta da una sola persona (relazione 1:1)</a:t>
            </a:r>
          </a:p>
          <a:p>
            <a:pPr marL="742950" lvl="1" indent="-285750" algn="just">
              <a:buFont typeface="Arial" panose="020B0604020202020204" pitchFamily="34" charset="0"/>
              <a:buChar char="•"/>
            </a:pPr>
            <a:r>
              <a:rPr lang="it-IT" dirty="0"/>
              <a:t>Un’automobile può essere posseduta da 0 persone (non immatricolata) fino a N persone (cointestata)</a:t>
            </a:r>
          </a:p>
          <a:p>
            <a:pPr marL="285750" indent="-285750" algn="just">
              <a:buFont typeface="Arial" panose="020B0604020202020204" pitchFamily="34" charset="0"/>
              <a:buChar char="•"/>
            </a:pPr>
            <a:r>
              <a:rPr lang="it-IT" dirty="0"/>
              <a:t>In questo caso è indispensabile indicare la soluzione adottata utilizzando un’annotazione (l’asterisco che chiarisce la scelta)</a:t>
            </a:r>
          </a:p>
        </p:txBody>
      </p:sp>
    </p:spTree>
    <p:extLst>
      <p:ext uri="{BB962C8B-B14F-4D97-AF65-F5344CB8AC3E}">
        <p14:creationId xmlns:p14="http://schemas.microsoft.com/office/powerpoint/2010/main" val="1196399109"/>
      </p:ext>
    </p:extLst>
  </p:cSld>
  <p:clrMapOvr>
    <a:masterClrMapping/>
  </p:clrMapOvr>
</p:sld>
</file>

<file path=ppt/theme/theme1.xml><?xml version="1.0" encoding="utf-8"?>
<a:theme xmlns:a="http://schemas.openxmlformats.org/drawingml/2006/main" name="Sezione">
  <a:themeElements>
    <a:clrScheme name="Sezion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zion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44</TotalTime>
  <Words>1240</Words>
  <Application>Microsoft Office PowerPoint</Application>
  <PresentationFormat>Widescreen</PresentationFormat>
  <Paragraphs>99</Paragraphs>
  <Slides>19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19</vt:i4>
      </vt:variant>
    </vt:vector>
  </HeadingPairs>
  <TitlesOfParts>
    <vt:vector size="23" baseType="lpstr">
      <vt:lpstr>Arial</vt:lpstr>
      <vt:lpstr>Century Gothic</vt:lpstr>
      <vt:lpstr>Wingdings 3</vt:lpstr>
      <vt:lpstr>Sezione</vt:lpstr>
      <vt:lpstr>I DBMS E I MODELLI DI DATI</vt:lpstr>
      <vt:lpstr>I DBMS E I MODELLI DI DATI - progettazione</vt:lpstr>
      <vt:lpstr>I DBMS E I MODELLI DI DATI - progettazione</vt:lpstr>
      <vt:lpstr>ANALISI E progettazione concettuale</vt:lpstr>
      <vt:lpstr>ANALISI E progettazione concettuale</vt:lpstr>
      <vt:lpstr>PROGETTAZIONE CONCETTUALE</vt:lpstr>
      <vt:lpstr>PROGETTAZIONE CONCETTUALE</vt:lpstr>
      <vt:lpstr>PROGETTAZIONE CONCETTUALE</vt:lpstr>
      <vt:lpstr>CARdinalita’ delle associazioni</vt:lpstr>
      <vt:lpstr>CARdinalita’ delle associazioni</vt:lpstr>
      <vt:lpstr>ENTITA’ FORTI ed entitA’ DEBOLI</vt:lpstr>
      <vt:lpstr>Entita’, ISTANZE E ATTRIBUTI</vt:lpstr>
      <vt:lpstr>Informazioni ridondanti</vt:lpstr>
      <vt:lpstr>Informazioni ridondanti</vt:lpstr>
      <vt:lpstr>Dal modello concettuale al modello logico</vt:lpstr>
      <vt:lpstr>Dal modello concettuale al modello logico</vt:lpstr>
      <vt:lpstr>Dal modello concettuale al modello logico</vt:lpstr>
      <vt:lpstr>Dal modello concettuale al modello logico</vt:lpstr>
      <vt:lpstr>I DBMS E I MODELLI DI DATO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DBMS E I MODELLI RELAZIONALI</dc:title>
  <dc:creator>Cristiano De Pasquale</dc:creator>
  <cp:lastModifiedBy>CRISTIANO DEPASQUALE</cp:lastModifiedBy>
  <cp:revision>4</cp:revision>
  <dcterms:created xsi:type="dcterms:W3CDTF">2021-12-09T10:00:04Z</dcterms:created>
  <dcterms:modified xsi:type="dcterms:W3CDTF">2025-01-13T08:47:58Z</dcterms:modified>
</cp:coreProperties>
</file>